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607" r:id="rId2"/>
    <p:sldId id="612" r:id="rId3"/>
    <p:sldId id="616" r:id="rId4"/>
    <p:sldId id="618" r:id="rId5"/>
    <p:sldId id="613" r:id="rId6"/>
    <p:sldId id="614" r:id="rId7"/>
    <p:sldId id="617" r:id="rId8"/>
    <p:sldId id="615" r:id="rId9"/>
    <p:sldId id="619" r:id="rId10"/>
    <p:sldId id="604" r:id="rId11"/>
  </p:sldIdLst>
  <p:sldSz cx="9144000" cy="5143500" type="screen16x9"/>
  <p:notesSz cx="10234613" cy="7099300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DD00"/>
    <a:srgbClr val="336699"/>
    <a:srgbClr val="9A0000"/>
    <a:srgbClr val="FFF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5F5D6-88A3-4631-A66A-40A03704DD16}" v="5" dt="2021-07-26T10:38:08.515"/>
    <p1510:client id="{E8785D74-9879-42C5-9058-5D91577AAC50}" v="524" dt="2021-07-25T10:43:13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Vogt" userId="860741af1eec8ecc" providerId="LiveId" clId="{2CD5F5D6-88A3-4631-A66A-40A03704DD16}"/>
    <pc:docChg chg="undo custSel addSld modSld sldOrd modMainMaster">
      <pc:chgData name="Yannick Vogt" userId="860741af1eec8ecc" providerId="LiveId" clId="{2CD5F5D6-88A3-4631-A66A-40A03704DD16}" dt="2021-07-26T10:39:51.049" v="1164" actId="1076"/>
      <pc:docMkLst>
        <pc:docMk/>
      </pc:docMkLst>
      <pc:sldChg chg="ord">
        <pc:chgData name="Yannick Vogt" userId="860741af1eec8ecc" providerId="LiveId" clId="{2CD5F5D6-88A3-4631-A66A-40A03704DD16}" dt="2021-07-23T08:16:45.288" v="234"/>
        <pc:sldMkLst>
          <pc:docMk/>
          <pc:sldMk cId="2036475844" sldId="604"/>
        </pc:sldMkLst>
      </pc:sldChg>
      <pc:sldChg chg="modSp mod">
        <pc:chgData name="Yannick Vogt" userId="860741af1eec8ecc" providerId="LiveId" clId="{2CD5F5D6-88A3-4631-A66A-40A03704DD16}" dt="2021-07-23T08:07:38.162" v="53" actId="20577"/>
        <pc:sldMkLst>
          <pc:docMk/>
          <pc:sldMk cId="326505002" sldId="607"/>
        </pc:sldMkLst>
        <pc:spChg chg="mod">
          <ac:chgData name="Yannick Vogt" userId="860741af1eec8ecc" providerId="LiveId" clId="{2CD5F5D6-88A3-4631-A66A-40A03704DD16}" dt="2021-07-23T08:07:05.253" v="1"/>
          <ac:spMkLst>
            <pc:docMk/>
            <pc:sldMk cId="326505002" sldId="607"/>
            <ac:spMk id="4" creationId="{00000000-0000-0000-0000-000000000000}"/>
          </ac:spMkLst>
        </pc:spChg>
        <pc:spChg chg="mod">
          <ac:chgData name="Yannick Vogt" userId="860741af1eec8ecc" providerId="LiveId" clId="{2CD5F5D6-88A3-4631-A66A-40A03704DD16}" dt="2021-07-23T08:07:38.162" v="53" actId="20577"/>
          <ac:spMkLst>
            <pc:docMk/>
            <pc:sldMk cId="326505002" sldId="607"/>
            <ac:spMk id="5" creationId="{00000000-0000-0000-0000-000000000000}"/>
          </ac:spMkLst>
        </pc:spChg>
      </pc:sldChg>
      <pc:sldChg chg="addSp delSp modSp new mod modClrScheme chgLayout modNotesTx">
        <pc:chgData name="Yannick Vogt" userId="860741af1eec8ecc" providerId="LiveId" clId="{2CD5F5D6-88A3-4631-A66A-40A03704DD16}" dt="2021-07-23T09:18:37.192" v="523" actId="5793"/>
        <pc:sldMkLst>
          <pc:docMk/>
          <pc:sldMk cId="463365429" sldId="612"/>
        </pc:sldMkLst>
        <pc:spChg chg="del mod ord">
          <ac:chgData name="Yannick Vogt" userId="860741af1eec8ecc" providerId="LiveId" clId="{2CD5F5D6-88A3-4631-A66A-40A03704DD16}" dt="2021-07-23T08:08:41.155" v="55" actId="700"/>
          <ac:spMkLst>
            <pc:docMk/>
            <pc:sldMk cId="463365429" sldId="612"/>
            <ac:spMk id="2" creationId="{82C8A731-9C09-4F6F-8BA6-959B87D01B3F}"/>
          </ac:spMkLst>
        </pc:spChg>
        <pc:spChg chg="add mod ord">
          <ac:chgData name="Yannick Vogt" userId="860741af1eec8ecc" providerId="LiveId" clId="{2CD5F5D6-88A3-4631-A66A-40A03704DD16}" dt="2021-07-23T08:09:02.077" v="73" actId="20577"/>
          <ac:spMkLst>
            <pc:docMk/>
            <pc:sldMk cId="463365429" sldId="612"/>
            <ac:spMk id="3" creationId="{43404B09-8B2E-41C7-ACDC-FEC028CD3BA8}"/>
          </ac:spMkLst>
        </pc:spChg>
        <pc:spChg chg="add mod ord">
          <ac:chgData name="Yannick Vogt" userId="860741af1eec8ecc" providerId="LiveId" clId="{2CD5F5D6-88A3-4631-A66A-40A03704DD16}" dt="2021-07-23T09:18:37.192" v="523" actId="5793"/>
          <ac:spMkLst>
            <pc:docMk/>
            <pc:sldMk cId="463365429" sldId="612"/>
            <ac:spMk id="4" creationId="{A8E97774-92E3-4E04-9D90-A32D0CB6D1B1}"/>
          </ac:spMkLst>
        </pc:spChg>
        <pc:picChg chg="add mod">
          <ac:chgData name="Yannick Vogt" userId="860741af1eec8ecc" providerId="LiveId" clId="{2CD5F5D6-88A3-4631-A66A-40A03704DD16}" dt="2021-07-23T09:17:26.462" v="522" actId="107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new mod chgLayout modNotesTx">
        <pc:chgData name="Yannick Vogt" userId="860741af1eec8ecc" providerId="LiveId" clId="{2CD5F5D6-88A3-4631-A66A-40A03704DD16}" dt="2021-07-26T08:49:33.713" v="618" actId="20577"/>
        <pc:sldMkLst>
          <pc:docMk/>
          <pc:sldMk cId="1885977225" sldId="613"/>
        </pc:sldMkLst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2" creationId="{1C8CBE44-0912-4A9D-856F-923CBEC8048E}"/>
          </ac:spMkLst>
        </pc:spChg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3" creationId="{1DE24ED5-ED08-47DC-B130-08F974CC7404}"/>
          </ac:spMkLst>
        </pc:spChg>
        <pc:spChg chg="add mod ord">
          <ac:chgData name="Yannick Vogt" userId="860741af1eec8ecc" providerId="LiveId" clId="{2CD5F5D6-88A3-4631-A66A-40A03704DD16}" dt="2021-07-23T08:12:19.841" v="227" actId="790"/>
          <ac:spMkLst>
            <pc:docMk/>
            <pc:sldMk cId="1885977225" sldId="613"/>
            <ac:spMk id="4" creationId="{30C9BDA0-8F15-4D90-81BA-5E4C7E87598F}"/>
          </ac:spMkLst>
        </pc:spChg>
        <pc:spChg chg="add mod ord">
          <ac:chgData name="Yannick Vogt" userId="860741af1eec8ecc" providerId="LiveId" clId="{2CD5F5D6-88A3-4631-A66A-40A03704DD16}" dt="2021-07-23T08:15:56.316" v="232" actId="790"/>
          <ac:spMkLst>
            <pc:docMk/>
            <pc:sldMk cId="1885977225" sldId="613"/>
            <ac:spMk id="5" creationId="{879BE057-F79C-416A-BC4B-8048CEFEFBAF}"/>
          </ac:spMkLst>
        </pc:spChg>
      </pc:sldChg>
      <pc:sldChg chg="modSp new mod">
        <pc:chgData name="Yannick Vogt" userId="860741af1eec8ecc" providerId="LiveId" clId="{2CD5F5D6-88A3-4631-A66A-40A03704DD16}" dt="2021-07-26T10:01:37.454" v="992" actId="207"/>
        <pc:sldMkLst>
          <pc:docMk/>
          <pc:sldMk cId="2489557210" sldId="614"/>
        </pc:sldMkLst>
        <pc:spChg chg="mod">
          <ac:chgData name="Yannick Vogt" userId="860741af1eec8ecc" providerId="LiveId" clId="{2CD5F5D6-88A3-4631-A66A-40A03704DD16}" dt="2021-07-23T08:11:49.117" v="222" actId="790"/>
          <ac:spMkLst>
            <pc:docMk/>
            <pc:sldMk cId="2489557210" sldId="614"/>
            <ac:spMk id="2" creationId="{CADFAC11-05D7-429F-85C1-BB1E40DF7034}"/>
          </ac:spMkLst>
        </pc:spChg>
        <pc:spChg chg="mod">
          <ac:chgData name="Yannick Vogt" userId="860741af1eec8ecc" providerId="LiveId" clId="{2CD5F5D6-88A3-4631-A66A-40A03704DD16}" dt="2021-07-26T10:01:37.454" v="992" actId="207"/>
          <ac:spMkLst>
            <pc:docMk/>
            <pc:sldMk cId="2489557210" sldId="614"/>
            <ac:spMk id="3" creationId="{E792780D-FF8B-464B-A133-01C1B809D660}"/>
          </ac:spMkLst>
        </pc:spChg>
      </pc:sldChg>
      <pc:sldChg chg="addSp modSp new mod modNotesTx">
        <pc:chgData name="Yannick Vogt" userId="860741af1eec8ecc" providerId="LiveId" clId="{2CD5F5D6-88A3-4631-A66A-40A03704DD16}" dt="2021-07-26T09:57:26.445" v="900" actId="20577"/>
        <pc:sldMkLst>
          <pc:docMk/>
          <pc:sldMk cId="803320101" sldId="615"/>
        </pc:sldMkLst>
        <pc:spChg chg="mod">
          <ac:chgData name="Yannick Vogt" userId="860741af1eec8ecc" providerId="LiveId" clId="{2CD5F5D6-88A3-4631-A66A-40A03704DD16}" dt="2021-07-26T09:57:18.521" v="897" actId="20577"/>
          <ac:spMkLst>
            <pc:docMk/>
            <pc:sldMk cId="803320101" sldId="615"/>
            <ac:spMk id="2" creationId="{2D09D21D-85D3-45EE-901C-55BD06588083}"/>
          </ac:spMkLst>
        </pc:spChg>
        <pc:spChg chg="mod">
          <ac:chgData name="Yannick Vogt" userId="860741af1eec8ecc" providerId="LiveId" clId="{2CD5F5D6-88A3-4631-A66A-40A03704DD16}" dt="2021-07-26T09:57:26.445" v="900" actId="20577"/>
          <ac:spMkLst>
            <pc:docMk/>
            <pc:sldMk cId="803320101" sldId="615"/>
            <ac:spMk id="3" creationId="{CFB73C6E-E25A-4AD9-9620-74058DEEA275}"/>
          </ac:spMkLst>
        </pc:spChg>
        <pc:picChg chg="add mod">
          <ac:chgData name="Yannick Vogt" userId="860741af1eec8ecc" providerId="LiveId" clId="{2CD5F5D6-88A3-4631-A66A-40A03704DD16}" dt="2021-07-26T09:39:27.968" v="715" actId="1076"/>
          <ac:picMkLst>
            <pc:docMk/>
            <pc:sldMk cId="803320101" sldId="615"/>
            <ac:picMk id="5" creationId="{38275DBB-6F88-4CFE-B61C-28C8F930DCE4}"/>
          </ac:picMkLst>
        </pc:picChg>
        <pc:picChg chg="add mod">
          <ac:chgData name="Yannick Vogt" userId="860741af1eec8ecc" providerId="LiveId" clId="{2CD5F5D6-88A3-4631-A66A-40A03704DD16}" dt="2021-07-26T09:40:12.817" v="722" actId="14100"/>
          <ac:picMkLst>
            <pc:docMk/>
            <pc:sldMk cId="803320101" sldId="615"/>
            <ac:picMk id="7" creationId="{99CD42C8-0441-44C1-AB6E-75402FFBC4FB}"/>
          </ac:picMkLst>
        </pc:picChg>
      </pc:sldChg>
      <pc:sldChg chg="modSp mod">
        <pc:chgData name="Yannick Vogt" userId="860741af1eec8ecc" providerId="LiveId" clId="{2CD5F5D6-88A3-4631-A66A-40A03704DD16}" dt="2021-07-26T10:33:41.305" v="994" actId="255"/>
        <pc:sldMkLst>
          <pc:docMk/>
          <pc:sldMk cId="2836184599" sldId="617"/>
        </pc:sldMkLst>
        <pc:spChg chg="mod">
          <ac:chgData name="Yannick Vogt" userId="860741af1eec8ecc" providerId="LiveId" clId="{2CD5F5D6-88A3-4631-A66A-40A03704DD16}" dt="2021-07-26T10:33:41.305" v="994" actId="255"/>
          <ac:spMkLst>
            <pc:docMk/>
            <pc:sldMk cId="2836184599" sldId="617"/>
            <ac:spMk id="3" creationId="{855BEFD4-C452-40AA-8020-77316D8CF61E}"/>
          </ac:spMkLst>
        </pc:spChg>
      </pc:sldChg>
      <pc:sldChg chg="addSp modSp new mod">
        <pc:chgData name="Yannick Vogt" userId="860741af1eec8ecc" providerId="LiveId" clId="{2CD5F5D6-88A3-4631-A66A-40A03704DD16}" dt="2021-07-26T10:39:51.049" v="1164" actId="1076"/>
        <pc:sldMkLst>
          <pc:docMk/>
          <pc:sldMk cId="2484015150" sldId="619"/>
        </pc:sldMkLst>
        <pc:spChg chg="mod">
          <ac:chgData name="Yannick Vogt" userId="860741af1eec8ecc" providerId="LiveId" clId="{2CD5F5D6-88A3-4631-A66A-40A03704DD16}" dt="2021-07-26T09:57:33.009" v="916" actId="20577"/>
          <ac:spMkLst>
            <pc:docMk/>
            <pc:sldMk cId="2484015150" sldId="619"/>
            <ac:spMk id="2" creationId="{2FCE780E-3FF4-421C-964C-B75E1A39EFF2}"/>
          </ac:spMkLst>
        </pc:spChg>
        <pc:spChg chg="mod">
          <ac:chgData name="Yannick Vogt" userId="860741af1eec8ecc" providerId="LiveId" clId="{2CD5F5D6-88A3-4631-A66A-40A03704DD16}" dt="2021-07-26T10:39:40.635" v="1162" actId="20577"/>
          <ac:spMkLst>
            <pc:docMk/>
            <pc:sldMk cId="2484015150" sldId="619"/>
            <ac:spMk id="3" creationId="{D3E3E94D-EF3A-4FD9-ADD1-D1042230A624}"/>
          </ac:spMkLst>
        </pc:spChg>
        <pc:graphicFrameChg chg="add mod modGraphic">
          <ac:chgData name="Yannick Vogt" userId="860741af1eec8ecc" providerId="LiveId" clId="{2CD5F5D6-88A3-4631-A66A-40A03704DD16}" dt="2021-07-26T10:39:51.049" v="1164" actId="1076"/>
          <ac:graphicFrameMkLst>
            <pc:docMk/>
            <pc:sldMk cId="2484015150" sldId="619"/>
            <ac:graphicFrameMk id="4" creationId="{20FEEC53-DE56-42DB-8905-F6057BC6BC0D}"/>
          </ac:graphicFrameMkLst>
        </pc:graphicFrameChg>
        <pc:graphicFrameChg chg="add mod modGraphic">
          <ac:chgData name="Yannick Vogt" userId="860741af1eec8ecc" providerId="LiveId" clId="{2CD5F5D6-88A3-4631-A66A-40A03704DD16}" dt="2021-07-26T10:39:46.093" v="1163" actId="1076"/>
          <ac:graphicFrameMkLst>
            <pc:docMk/>
            <pc:sldMk cId="2484015150" sldId="619"/>
            <ac:graphicFrameMk id="5" creationId="{3D061807-5988-4D6D-8313-9213B56228B6}"/>
          </ac:graphicFrameMkLst>
        </pc:graphicFrameChg>
      </pc:sldChg>
      <pc:sldMasterChg chg="modSldLayout">
        <pc:chgData name="Yannick Vogt" userId="860741af1eec8ecc" providerId="LiveId" clId="{2CD5F5D6-88A3-4631-A66A-40A03704DD16}" dt="2021-07-23T08:06:29.750" v="0" actId="478"/>
        <pc:sldMasterMkLst>
          <pc:docMk/>
          <pc:sldMasterMk cId="0" sldId="2147483653"/>
        </pc:sldMasterMkLst>
        <pc:sldLayoutChg chg="delSp">
          <pc:chgData name="Yannick Vogt" userId="860741af1eec8ecc" providerId="LiveId" clId="{2CD5F5D6-88A3-4631-A66A-40A03704DD16}" dt="2021-07-23T08:06:29.750" v="0" actId="478"/>
          <pc:sldLayoutMkLst>
            <pc:docMk/>
            <pc:sldMasterMk cId="0" sldId="2147483653"/>
            <pc:sldLayoutMk cId="1222533768" sldId="2147483691"/>
          </pc:sldLayoutMkLst>
          <pc:picChg chg="del">
            <ac:chgData name="Yannick Vogt" userId="860741af1eec8ecc" providerId="LiveId" clId="{2CD5F5D6-88A3-4631-A66A-40A03704DD16}" dt="2021-07-23T08:06:29.750" v="0" actId="478"/>
            <ac:picMkLst>
              <pc:docMk/>
              <pc:sldMasterMk cId="0" sldId="2147483653"/>
              <pc:sldLayoutMk cId="1222533768" sldId="2147483691"/>
              <ac:picMk id="8" creationId="{00000000-0000-0000-0000-000000000000}"/>
            </ac:picMkLst>
          </pc:picChg>
        </pc:sldLayoutChg>
      </pc:sldMasterChg>
    </pc:docChg>
  </pc:docChgLst>
  <pc:docChgLst>
    <pc:chgData name="mahdi naouar" userId="5036e1aaa9c74f04" providerId="LiveId" clId="{80991716-2D59-4026-B09E-1447EF58DD18}"/>
    <pc:docChg chg="modSld">
      <pc:chgData name="mahdi naouar" userId="5036e1aaa9c74f04" providerId="LiveId" clId="{80991716-2D59-4026-B09E-1447EF58DD18}" dt="2021-07-25T08:57:12.233" v="10" actId="20577"/>
      <pc:docMkLst>
        <pc:docMk/>
      </pc:docMkLst>
      <pc:sldChg chg="modNotesTx">
        <pc:chgData name="mahdi naouar" userId="5036e1aaa9c74f04" providerId="LiveId" clId="{80991716-2D59-4026-B09E-1447EF58DD18}" dt="2021-07-25T08:57:12.233" v="10" actId="20577"/>
        <pc:sldMkLst>
          <pc:docMk/>
          <pc:sldMk cId="463365429" sldId="612"/>
        </pc:sldMkLst>
      </pc:sldChg>
    </pc:docChg>
  </pc:docChgLst>
  <pc:docChgLst>
    <pc:chgData name="Dystron Forever" userId="860741af1eec8ecc" providerId="LiveId" clId="{E8785D74-9879-42C5-9058-5D91577AAC50}"/>
    <pc:docChg chg="undo redo custSel addSld delSld modSld">
      <pc:chgData name="Dystron Forever" userId="860741af1eec8ecc" providerId="LiveId" clId="{E8785D74-9879-42C5-9058-5D91577AAC50}" dt="2021-07-25T13:36:23.448" v="2129" actId="20577"/>
      <pc:docMkLst>
        <pc:docMk/>
      </pc:docMkLst>
      <pc:sldChg chg="del">
        <pc:chgData name="Dystron Forever" userId="860741af1eec8ecc" providerId="LiveId" clId="{E8785D74-9879-42C5-9058-5D91577AAC50}" dt="2021-07-25T08:43:47.628" v="1207" actId="2696"/>
        <pc:sldMkLst>
          <pc:docMk/>
          <pc:sldMk cId="1520736919" sldId="609"/>
        </pc:sldMkLst>
      </pc:sldChg>
      <pc:sldChg chg="del">
        <pc:chgData name="Dystron Forever" userId="860741af1eec8ecc" providerId="LiveId" clId="{E8785D74-9879-42C5-9058-5D91577AAC50}" dt="2021-07-25T08:43:52.264" v="1209" actId="2696"/>
        <pc:sldMkLst>
          <pc:docMk/>
          <pc:sldMk cId="1607061220" sldId="610"/>
        </pc:sldMkLst>
      </pc:sldChg>
      <pc:sldChg chg="del">
        <pc:chgData name="Dystron Forever" userId="860741af1eec8ecc" providerId="LiveId" clId="{E8785D74-9879-42C5-9058-5D91577AAC50}" dt="2021-07-25T08:43:50.435" v="1208" actId="2696"/>
        <pc:sldMkLst>
          <pc:docMk/>
          <pc:sldMk cId="2171095320" sldId="611"/>
        </pc:sldMkLst>
      </pc:sldChg>
      <pc:sldChg chg="delSp modSp mod">
        <pc:chgData name="Dystron Forever" userId="860741af1eec8ecc" providerId="LiveId" clId="{E8785D74-9879-42C5-9058-5D91577AAC50}" dt="2021-07-25T08:45:20.337" v="1305" actId="20577"/>
        <pc:sldMkLst>
          <pc:docMk/>
          <pc:sldMk cId="463365429" sldId="612"/>
        </pc:sldMkLst>
        <pc:spChg chg="mod">
          <ac:chgData name="Dystron Forever" userId="860741af1eec8ecc" providerId="LiveId" clId="{E8785D74-9879-42C5-9058-5D91577AAC50}" dt="2021-07-25T08:45:20.337" v="1305" actId="20577"/>
          <ac:spMkLst>
            <pc:docMk/>
            <pc:sldMk cId="463365429" sldId="612"/>
            <ac:spMk id="3" creationId="{43404B09-8B2E-41C7-ACDC-FEC028CD3BA8}"/>
          </ac:spMkLst>
        </pc:spChg>
        <pc:spChg chg="del">
          <ac:chgData name="Dystron Forever" userId="860741af1eec8ecc" providerId="LiveId" clId="{E8785D74-9879-42C5-9058-5D91577AAC50}" dt="2021-07-24T13:22:28.236" v="521" actId="26606"/>
          <ac:spMkLst>
            <pc:docMk/>
            <pc:sldMk cId="463365429" sldId="612"/>
            <ac:spMk id="4" creationId="{A8E97774-92E3-4E04-9D90-A32D0CB6D1B1}"/>
          </ac:spMkLst>
        </pc:spChg>
        <pc:picChg chg="mod">
          <ac:chgData name="Dystron Forever" userId="860741af1eec8ecc" providerId="LiveId" clId="{E8785D74-9879-42C5-9058-5D91577AAC50}" dt="2021-07-24T13:22:28.236" v="521" actId="2660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mod modNotesTx">
        <pc:chgData name="Dystron Forever" userId="860741af1eec8ecc" providerId="LiveId" clId="{E8785D74-9879-42C5-9058-5D91577AAC50}" dt="2021-07-25T13:29:58.143" v="2055" actId="20577"/>
        <pc:sldMkLst>
          <pc:docMk/>
          <pc:sldMk cId="1885977225" sldId="613"/>
        </pc:sldMkLst>
        <pc:spChg chg="mod">
          <ac:chgData name="Dystron Forever" userId="860741af1eec8ecc" providerId="LiveId" clId="{E8785D74-9879-42C5-9058-5D91577AAC50}" dt="2021-07-24T13:13:55.895" v="212" actId="20577"/>
          <ac:spMkLst>
            <pc:docMk/>
            <pc:sldMk cId="1885977225" sldId="613"/>
            <ac:spMk id="4" creationId="{30C9BDA0-8F15-4D90-81BA-5E4C7E87598F}"/>
          </ac:spMkLst>
        </pc:spChg>
        <pc:spChg chg="mod">
          <ac:chgData name="Dystron Forever" userId="860741af1eec8ecc" providerId="LiveId" clId="{E8785D74-9879-42C5-9058-5D91577AAC50}" dt="2021-07-25T13:29:58.143" v="2055" actId="20577"/>
          <ac:spMkLst>
            <pc:docMk/>
            <pc:sldMk cId="1885977225" sldId="613"/>
            <ac:spMk id="5" creationId="{879BE057-F79C-416A-BC4B-8048CEFEFBAF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8" creationId="{04812295-E098-4483-B1F0-8E11D23620D7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9" creationId="{464D937D-4440-4A79-B3F3-1B20FA4A0C77}"/>
          </ac:spMkLst>
        </pc:sp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3" creationId="{B1334620-39D6-4DB6-90D2-E840EB8467E6}"/>
          </ac:picMkLst>
        </pc:picChg>
        <pc:picChg chg="add del mod">
          <ac:chgData name="Dystron Forever" userId="860741af1eec8ecc" providerId="LiveId" clId="{E8785D74-9879-42C5-9058-5D91577AAC50}" dt="2021-07-24T13:09:31.040" v="53" actId="478"/>
          <ac:picMkLst>
            <pc:docMk/>
            <pc:sldMk cId="1885977225" sldId="613"/>
            <ac:picMk id="7" creationId="{F6086B37-BDDB-4B7E-9789-8293393EB647}"/>
          </ac:picMkLst>
        </pc:pic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11" creationId="{4AD75C56-6828-420E-9E18-6E48D749CAE4}"/>
          </ac:picMkLst>
        </pc:picChg>
        <pc:picChg chg="add mod">
          <ac:chgData name="Dystron Forever" userId="860741af1eec8ecc" providerId="LiveId" clId="{E8785D74-9879-42C5-9058-5D91577AAC50}" dt="2021-07-24T13:17:57.596" v="217" actId="1076"/>
          <ac:picMkLst>
            <pc:docMk/>
            <pc:sldMk cId="1885977225" sldId="613"/>
            <ac:picMk id="13" creationId="{FF7A492A-FA54-4B67-8A3B-536D293479E5}"/>
          </ac:picMkLst>
        </pc:picChg>
      </pc:sldChg>
      <pc:sldChg chg="addSp modSp mod modNotesTx">
        <pc:chgData name="Dystron Forever" userId="860741af1eec8ecc" providerId="LiveId" clId="{E8785D74-9879-42C5-9058-5D91577AAC50}" dt="2021-07-25T10:42:55.418" v="1772" actId="20577"/>
        <pc:sldMkLst>
          <pc:docMk/>
          <pc:sldMk cId="2489557210" sldId="614"/>
        </pc:sldMkLst>
        <pc:spChg chg="mod">
          <ac:chgData name="Dystron Forever" userId="860741af1eec8ecc" providerId="LiveId" clId="{E8785D74-9879-42C5-9058-5D91577AAC50}" dt="2021-07-24T13:22:42.966" v="522" actId="21"/>
          <ac:spMkLst>
            <pc:docMk/>
            <pc:sldMk cId="2489557210" sldId="614"/>
            <ac:spMk id="3" creationId="{E792780D-FF8B-464B-A133-01C1B809D660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5" creationId="{BA942420-B2DF-4312-9F77-010105064C64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6" creationId="{5B6482A4-EF81-4EB4-B206-D70873A4FFB9}"/>
          </ac:spMkLst>
        </pc:sp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4" creationId="{019DB30C-1759-4DF1-AE4C-E17C76EE6AB0}"/>
          </ac:picMkLst>
        </pc:pic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7" creationId="{B359E9AD-B13F-4042-BD52-83B942F326F2}"/>
          </ac:picMkLst>
        </pc:picChg>
      </pc:sldChg>
      <pc:sldChg chg="modSp mod modNotesTx">
        <pc:chgData name="Dystron Forever" userId="860741af1eec8ecc" providerId="LiveId" clId="{E8785D74-9879-42C5-9058-5D91577AAC50}" dt="2021-07-25T08:44:39.465" v="1280" actId="20577"/>
        <pc:sldMkLst>
          <pc:docMk/>
          <pc:sldMk cId="803320101" sldId="615"/>
        </pc:sldMkLst>
        <pc:spChg chg="mod">
          <ac:chgData name="Dystron Forever" userId="860741af1eec8ecc" providerId="LiveId" clId="{E8785D74-9879-42C5-9058-5D91577AAC50}" dt="2021-07-24T13:39:06.374" v="933" actId="20577"/>
          <ac:spMkLst>
            <pc:docMk/>
            <pc:sldMk cId="803320101" sldId="615"/>
            <ac:spMk id="3" creationId="{CFB73C6E-E25A-4AD9-9620-74058DEEA275}"/>
          </ac:spMkLst>
        </pc:spChg>
      </pc:sldChg>
      <pc:sldChg chg="addSp delSp modSp new mod modNotesTx">
        <pc:chgData name="Dystron Forever" userId="860741af1eec8ecc" providerId="LiveId" clId="{E8785D74-9879-42C5-9058-5D91577AAC50}" dt="2021-07-25T13:27:53.598" v="1979" actId="20577"/>
        <pc:sldMkLst>
          <pc:docMk/>
          <pc:sldMk cId="31551848" sldId="616"/>
        </pc:sldMkLst>
        <pc:spChg chg="mod">
          <ac:chgData name="Dystron Forever" userId="860741af1eec8ecc" providerId="LiveId" clId="{E8785D74-9879-42C5-9058-5D91577AAC50}" dt="2021-07-25T08:46:17.701" v="1315" actId="20577"/>
          <ac:spMkLst>
            <pc:docMk/>
            <pc:sldMk cId="31551848" sldId="616"/>
            <ac:spMk id="2" creationId="{AF311FAB-AD3C-4964-9198-8FCBF12C9111}"/>
          </ac:spMkLst>
        </pc:spChg>
        <pc:spChg chg="mod">
          <ac:chgData name="Dystron Forever" userId="860741af1eec8ecc" providerId="LiveId" clId="{E8785D74-9879-42C5-9058-5D91577AAC50}" dt="2021-07-25T13:27:47.148" v="1965" actId="20577"/>
          <ac:spMkLst>
            <pc:docMk/>
            <pc:sldMk cId="31551848" sldId="616"/>
            <ac:spMk id="3" creationId="{19BCFA74-BA43-4AED-8291-33BE8E5C855C}"/>
          </ac:spMkLst>
        </pc:spChg>
        <pc:inkChg chg="add del">
          <ac:chgData name="Dystron Forever" userId="860741af1eec8ecc" providerId="LiveId" clId="{E8785D74-9879-42C5-9058-5D91577AAC50}" dt="2021-07-25T10:19:37.035" v="1756" actId="478"/>
          <ac:inkMkLst>
            <pc:docMk/>
            <pc:sldMk cId="31551848" sldId="616"/>
            <ac:inkMk id="4" creationId="{C4AB63C9-138C-4360-A5A3-4FB2EF8C1042}"/>
          </ac:inkMkLst>
        </pc:inkChg>
      </pc:sldChg>
      <pc:sldChg chg="modSp new del mod">
        <pc:chgData name="Dystron Forever" userId="860741af1eec8ecc" providerId="LiveId" clId="{E8785D74-9879-42C5-9058-5D91577AAC50}" dt="2021-07-24T13:27:31.952" v="603" actId="2696"/>
        <pc:sldMkLst>
          <pc:docMk/>
          <pc:sldMk cId="2130268812" sldId="617"/>
        </pc:sldMkLst>
        <pc:spChg chg="mod">
          <ac:chgData name="Dystron Forever" userId="860741af1eec8ecc" providerId="LiveId" clId="{E8785D74-9879-42C5-9058-5D91577AAC50}" dt="2021-07-24T13:27:24.435" v="602" actId="20577"/>
          <ac:spMkLst>
            <pc:docMk/>
            <pc:sldMk cId="2130268812" sldId="617"/>
            <ac:spMk id="2" creationId="{C2887700-5536-44B0-907C-FAD83586CA83}"/>
          </ac:spMkLst>
        </pc:spChg>
      </pc:sldChg>
      <pc:sldChg chg="modSp new mod">
        <pc:chgData name="Dystron Forever" userId="860741af1eec8ecc" providerId="LiveId" clId="{E8785D74-9879-42C5-9058-5D91577AAC50}" dt="2021-07-25T08:40:07.835" v="1205" actId="207"/>
        <pc:sldMkLst>
          <pc:docMk/>
          <pc:sldMk cId="2836184599" sldId="617"/>
        </pc:sldMkLst>
        <pc:spChg chg="mod">
          <ac:chgData name="Dystron Forever" userId="860741af1eec8ecc" providerId="LiveId" clId="{E8785D74-9879-42C5-9058-5D91577AAC50}" dt="2021-07-24T13:36:21.655" v="695" actId="20577"/>
          <ac:spMkLst>
            <pc:docMk/>
            <pc:sldMk cId="2836184599" sldId="617"/>
            <ac:spMk id="2" creationId="{2DE899C9-ECB8-4209-B44A-D55809197041}"/>
          </ac:spMkLst>
        </pc:spChg>
        <pc:spChg chg="mod">
          <ac:chgData name="Dystron Forever" userId="860741af1eec8ecc" providerId="LiveId" clId="{E8785D74-9879-42C5-9058-5D91577AAC50}" dt="2021-07-25T08:40:07.835" v="1205" actId="207"/>
          <ac:spMkLst>
            <pc:docMk/>
            <pc:sldMk cId="2836184599" sldId="617"/>
            <ac:spMk id="3" creationId="{855BEFD4-C452-40AA-8020-77316D8CF61E}"/>
          </ac:spMkLst>
        </pc:spChg>
      </pc:sldChg>
      <pc:sldChg chg="modSp new mod">
        <pc:chgData name="Dystron Forever" userId="860741af1eec8ecc" providerId="LiveId" clId="{E8785D74-9879-42C5-9058-5D91577AAC50}" dt="2021-07-25T13:36:23.448" v="2129" actId="20577"/>
        <pc:sldMkLst>
          <pc:docMk/>
          <pc:sldMk cId="2063460671" sldId="618"/>
        </pc:sldMkLst>
        <pc:spChg chg="mod">
          <ac:chgData name="Dystron Forever" userId="860741af1eec8ecc" providerId="LiveId" clId="{E8785D74-9879-42C5-9058-5D91577AAC50}" dt="2021-07-25T13:27:20.276" v="1962" actId="20577"/>
          <ac:spMkLst>
            <pc:docMk/>
            <pc:sldMk cId="2063460671" sldId="618"/>
            <ac:spMk id="2" creationId="{52FD4665-D7AC-4F86-AFD3-7CE8FE32663B}"/>
          </ac:spMkLst>
        </pc:spChg>
        <pc:spChg chg="mod">
          <ac:chgData name="Dystron Forever" userId="860741af1eec8ecc" providerId="LiveId" clId="{E8785D74-9879-42C5-9058-5D91577AAC50}" dt="2021-07-25T13:36:23.448" v="2129" actId="20577"/>
          <ac:spMkLst>
            <pc:docMk/>
            <pc:sldMk cId="2063460671" sldId="618"/>
            <ac:spMk id="3" creationId="{4B0A16A1-1555-48B2-8DEF-4A31A390BD31}"/>
          </ac:spMkLst>
        </pc:spChg>
      </pc:sldChg>
      <pc:sldChg chg="modSp new del mod">
        <pc:chgData name="Dystron Forever" userId="860741af1eec8ecc" providerId="LiveId" clId="{E8785D74-9879-42C5-9058-5D91577AAC50}" dt="2021-07-25T08:43:32.362" v="1206" actId="2696"/>
        <pc:sldMkLst>
          <pc:docMk/>
          <pc:sldMk cId="2748774166" sldId="618"/>
        </pc:sldMkLst>
        <pc:spChg chg="mod">
          <ac:chgData name="Dystron Forever" userId="860741af1eec8ecc" providerId="LiveId" clId="{E8785D74-9879-42C5-9058-5D91577AAC50}" dt="2021-07-24T13:38:23.101" v="820" actId="20577"/>
          <ac:spMkLst>
            <pc:docMk/>
            <pc:sldMk cId="2748774166" sldId="618"/>
            <ac:spMk id="2" creationId="{B04B6A19-647C-4D28-A0C4-DC3919B963B2}"/>
          </ac:spMkLst>
        </pc:spChg>
        <pc:spChg chg="mod">
          <ac:chgData name="Dystron Forever" userId="860741af1eec8ecc" providerId="LiveId" clId="{E8785D74-9879-42C5-9058-5D91577AAC50}" dt="2021-07-24T13:38:49.652" v="905" actId="20577"/>
          <ac:spMkLst>
            <pc:docMk/>
            <pc:sldMk cId="2748774166" sldId="618"/>
            <ac:spMk id="3" creationId="{A389FADC-3889-478E-AB32-B9F0461268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BEC1-03D6-8C41-96E3-520E1D7FD62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35C-FB08-0242-AF90-D9F53D6B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1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6188" y="409575"/>
            <a:ext cx="5202237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9164" y="3445645"/>
            <a:ext cx="8116288" cy="3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11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72F1E3-2578-1242-A6A3-72B7E9BB2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1pPr>
    <a:lvl2pPr marL="6159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2pPr>
    <a:lvl3pPr marL="903288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3pPr>
    <a:lvl4pPr marL="1262063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4pPr>
    <a:lvl5pPr marL="16065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Panoptic Segmentation?</a:t>
            </a:r>
          </a:p>
          <a:p>
            <a:r>
              <a:rPr lang="en-US" err="1"/>
              <a:t>Whats</a:t>
            </a:r>
            <a:r>
              <a:rPr lang="en-US"/>
              <a:t> the goal?</a:t>
            </a:r>
          </a:p>
          <a:p>
            <a:r>
              <a:rPr lang="en-US" err="1"/>
              <a:t>Rohits</a:t>
            </a:r>
            <a:r>
              <a:rPr lang="en-US"/>
              <a:t> Paper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err="1"/>
              <a:t>Überleitung</a:t>
            </a:r>
            <a:r>
              <a:rPr lang="en-US" dirty="0"/>
              <a:t>: What happens if we train on a crop of the image?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cases, maybe also show a O2 version</a:t>
            </a:r>
          </a:p>
          <a:p>
            <a:r>
              <a:rPr lang="en-US" dirty="0"/>
              <a:t>only outside can be modified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TODO add loss values here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US"/>
              <a:t>With CABB is an adapted version is a greater equal in SOLVE O1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Left ground truth is cropped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We save the original </a:t>
            </a:r>
            <a:r>
              <a:rPr lang="en-GB" err="1"/>
              <a:t>gt</a:t>
            </a:r>
            <a:endParaRPr lang="en-GB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Right side we optimize a new target that minimizes loss based on cases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Explain colors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is lower (as we expected, perhaps we would need to weight this loss higher)</a:t>
            </a:r>
          </a:p>
          <a:p>
            <a:r>
              <a:rPr lang="en-US" dirty="0"/>
              <a:t>Loss has spikes, perhaps based on missing case</a:t>
            </a:r>
          </a:p>
          <a:p>
            <a:r>
              <a:rPr lang="en-US" dirty="0"/>
              <a:t>Test on 500 images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0" y="3382566"/>
            <a:ext cx="7848600" cy="0"/>
          </a:xfrm>
          <a:prstGeom prst="line">
            <a:avLst/>
          </a:prstGeom>
          <a:noFill/>
          <a:ln w="349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18879"/>
            <a:ext cx="8545672" cy="523220"/>
          </a:xfrm>
        </p:spPr>
        <p:txBody>
          <a:bodyPr anchor="b"/>
          <a:lstStyle>
            <a:lvl1pPr>
              <a:defRPr sz="2800" baseline="0"/>
            </a:lvl1pPr>
          </a:lstStyle>
          <a:p>
            <a:r>
              <a:rPr lang="en-US"/>
              <a:t>Click to edit the title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800350"/>
            <a:ext cx="6705600" cy="400050"/>
          </a:xfrm>
        </p:spPr>
        <p:txBody>
          <a:bodyPr anchor="b"/>
          <a:lstStyle>
            <a:lvl1pPr marL="0" indent="0">
              <a:buNone/>
              <a:defRPr lang="en-US" sz="1800" b="1" dirty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 b="1">
                <a:solidFill>
                  <a:schemeClr val="folHlink"/>
                </a:solidFill>
                <a:cs typeface="+mn-cs"/>
              </a:rPr>
              <a:t>Authors</a:t>
            </a:r>
          </a:p>
        </p:txBody>
      </p:sp>
      <p:pic>
        <p:nvPicPr>
          <p:cNvPr id="7" name="Picture 18" descr="logo-ais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42" y="2513838"/>
            <a:ext cx="1149004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20432"/>
            <a:ext cx="8424863" cy="646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1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6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1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676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3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063532"/>
            <a:ext cx="8534400" cy="6463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948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3943350"/>
          </a:xfrm>
        </p:spPr>
        <p:txBody>
          <a:bodyPr/>
          <a:lstStyle>
            <a:lvl2pPr>
              <a:defRPr sz="2100"/>
            </a:lvl2pPr>
            <a:lvl3pPr>
              <a:defRPr sz="20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8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534400" cy="3543300"/>
          </a:xfrm>
        </p:spPr>
        <p:txBody>
          <a:bodyPr/>
          <a:lstStyle>
            <a:lvl4pPr>
              <a:defRPr sz="2400" baseline="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7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8728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</p:spTree>
    <p:extLst>
      <p:ext uri="{BB962C8B-B14F-4D97-AF65-F5344CB8AC3E}">
        <p14:creationId xmlns:p14="http://schemas.microsoft.com/office/powerpoint/2010/main" val="32005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1"/>
            <a:ext cx="8545672" cy="646331"/>
          </a:xfrm>
        </p:spPr>
        <p:txBody>
          <a:bodyPr anchor="t"/>
          <a:lstStyle>
            <a:lvl1pPr algn="ctr">
              <a:defRPr baseline="0"/>
            </a:lvl1pPr>
          </a:lstStyle>
          <a:p>
            <a:r>
              <a:rPr lang="en-US"/>
              <a:t>Click to edit the title (centered) </a:t>
            </a:r>
          </a:p>
        </p:txBody>
      </p:sp>
    </p:spTree>
    <p:extLst>
      <p:ext uri="{BB962C8B-B14F-4D97-AF65-F5344CB8AC3E}">
        <p14:creationId xmlns:p14="http://schemas.microsoft.com/office/powerpoint/2010/main" val="26258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0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 2-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5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3543"/>
            <a:ext cx="8545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enter 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71550"/>
            <a:ext cx="8534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Level 1</a:t>
            </a:r>
            <a:endParaRPr lang="en-US"/>
          </a:p>
          <a:p>
            <a:pPr lvl="1"/>
            <a:r>
              <a:rPr lang="de-DE"/>
              <a:t>Level 2</a:t>
            </a:r>
            <a:endParaRPr lang="en-US"/>
          </a:p>
          <a:p>
            <a:pPr lvl="2"/>
            <a:r>
              <a:rPr lang="de-DE"/>
              <a:t>Level 3</a:t>
            </a:r>
            <a:endParaRPr lang="en-US"/>
          </a:p>
          <a:p>
            <a:pPr lvl="3"/>
            <a:r>
              <a:rPr lang="de-DE"/>
              <a:t>Level 4</a:t>
            </a:r>
            <a:endParaRPr lang="en-US"/>
          </a:p>
          <a:p>
            <a:pPr lvl="4"/>
            <a:r>
              <a:rPr lang="de-DE"/>
              <a:t>Level 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0" r:id="rId3"/>
    <p:sldLayoutId id="2147483684" r:id="rId4"/>
    <p:sldLayoutId id="2147483693" r:id="rId5"/>
    <p:sldLayoutId id="2147483695" r:id="rId6"/>
    <p:sldLayoutId id="2147483685" r:id="rId7"/>
    <p:sldLayoutId id="2147483682" r:id="rId8"/>
    <p:sldLayoutId id="2147483694" r:id="rId9"/>
    <p:sldLayoutId id="2147483690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Crop-Aware Panoptic Segmentation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Mehdi Naouar, Ben Bausch, Yannick Vogt</a:t>
            </a:r>
          </a:p>
        </p:txBody>
      </p:sp>
    </p:spTree>
    <p:extLst>
      <p:ext uri="{BB962C8B-B14F-4D97-AF65-F5344CB8AC3E}">
        <p14:creationId xmlns:p14="http://schemas.microsoft.com/office/powerpoint/2010/main" val="326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86643"/>
            <a:ext cx="8534400" cy="523220"/>
          </a:xfrm>
        </p:spPr>
        <p:txBody>
          <a:bodyPr/>
          <a:lstStyle/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364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04B09-8B2E-41C7-ACDC-FEC028CD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543"/>
            <a:ext cx="8545672" cy="523220"/>
          </a:xfrm>
        </p:spPr>
        <p:txBody>
          <a:bodyPr wrap="square" anchor="t">
            <a:normAutofit/>
          </a:bodyPr>
          <a:lstStyle/>
          <a:p>
            <a:r>
              <a:rPr lang="de-DE" err="1"/>
              <a:t>Panoptic</a:t>
            </a:r>
            <a:r>
              <a:rPr lang="de-DE"/>
              <a:t> Segmentation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A50DC-05C6-4C28-837C-9B3C178E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914400"/>
            <a:ext cx="7302500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3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FAB-AD3C-4964-9198-8FCBF12C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Bounding Box Prediction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CFA74-BA43-4AED-8291-33BE8E5C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  <a:p>
            <a:r>
              <a:rPr lang="en-US" dirty="0"/>
              <a:t>Region Proposal Network proposes so called anchor boxes (expressed as center width height)</a:t>
            </a:r>
          </a:p>
          <a:p>
            <a:r>
              <a:rPr lang="en-US" dirty="0"/>
              <a:t>Bounding Box prediction regresses what change needs to be applied to the anchor in order to fit the ground truth Bounding Box</a:t>
            </a:r>
          </a:p>
          <a:p>
            <a:r>
              <a:rPr lang="en-US" dirty="0"/>
              <a:t>SmoothL1Loss on the four predicted box parameters</a:t>
            </a:r>
          </a:p>
        </p:txBody>
      </p:sp>
    </p:spTree>
    <p:extLst>
      <p:ext uri="{BB962C8B-B14F-4D97-AF65-F5344CB8AC3E}">
        <p14:creationId xmlns:p14="http://schemas.microsoft.com/office/powerpoint/2010/main" val="315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D4665-D7AC-4F86-AFD3-7CE8FE32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Based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A16A1-1555-48B2-8DEF-4A31A390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 here what happens to the </a:t>
            </a:r>
            <a:r>
              <a:rPr lang="en-US" dirty="0" err="1">
                <a:solidFill>
                  <a:srgbClr val="FF0000"/>
                </a:solidFill>
              </a:rPr>
              <a:t>gt</a:t>
            </a:r>
            <a:r>
              <a:rPr lang="en-US" dirty="0">
                <a:solidFill>
                  <a:srgbClr val="FF0000"/>
                </a:solidFill>
              </a:rPr>
              <a:t> if we crop</a:t>
            </a:r>
          </a:p>
          <a:p>
            <a:r>
              <a:rPr lang="en-US" dirty="0"/>
              <a:t>Lower memory burden allowing training of </a:t>
            </a:r>
            <a:r>
              <a:rPr lang="en-US"/>
              <a:t>larger networks </a:t>
            </a:r>
            <a:r>
              <a:rPr lang="en-US" dirty="0"/>
              <a:t>or </a:t>
            </a:r>
            <a:r>
              <a:rPr lang="en-US"/>
              <a:t>higher batch size</a:t>
            </a:r>
            <a:endParaRPr lang="en-US" dirty="0"/>
          </a:p>
          <a:p>
            <a:r>
              <a:rPr lang="en-US" dirty="0"/>
              <a:t>Training on crops with fine details can increase performance on small/far objects</a:t>
            </a:r>
          </a:p>
        </p:txBody>
      </p:sp>
    </p:spTree>
    <p:extLst>
      <p:ext uri="{BB962C8B-B14F-4D97-AF65-F5344CB8AC3E}">
        <p14:creationId xmlns:p14="http://schemas.microsoft.com/office/powerpoint/2010/main" val="206346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9BDA0-8F15-4D90-81BA-5E4C7E87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Crop</a:t>
            </a:r>
            <a:r>
              <a:rPr lang="de-DE"/>
              <a:t>-Aware </a:t>
            </a:r>
            <a:r>
              <a:rPr lang="de-DE" err="1"/>
              <a:t>Bounding</a:t>
            </a:r>
            <a:r>
              <a:rPr lang="de-DE"/>
              <a:t> Boxes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BE057-F79C-416A-BC4B-8048CEFE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4708454" cy="3943350"/>
          </a:xfrm>
        </p:spPr>
        <p:txBody>
          <a:bodyPr/>
          <a:lstStyle/>
          <a:p>
            <a:r>
              <a:rPr lang="en-US" dirty="0"/>
              <a:t>Network is allowed to “hallucinate”</a:t>
            </a:r>
          </a:p>
          <a:p>
            <a:r>
              <a:rPr lang="en-US" dirty="0"/>
              <a:t>Can improve performance on objects which were cropped in training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F7A492A-FA54-4B67-8A3B-536D2934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54" y="917155"/>
            <a:ext cx="3673546" cy="33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7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AC11-05D7-429F-85C1-BB1E40DF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</a:t>
            </a:r>
            <a:r>
              <a:rPr lang="de-DE"/>
              <a:t> </a:t>
            </a:r>
            <a:r>
              <a:rPr lang="en-US"/>
              <a:t>of</a:t>
            </a:r>
            <a:r>
              <a:rPr lang="de-DE"/>
              <a:t> </a:t>
            </a:r>
            <a:r>
              <a:rPr lang="en-US" err="1"/>
              <a:t>Cabb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780D-FF8B-464B-A133-01C1B809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48684"/>
            <a:ext cx="8534400" cy="120906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Ground Truth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Prediction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Crop Area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Anchor Box</a:t>
            </a:r>
            <a:r>
              <a:rPr lang="en-GB" dirty="0"/>
              <a:t>, </a:t>
            </a:r>
            <a:r>
              <a:rPr lang="en-GB" dirty="0">
                <a:solidFill>
                  <a:srgbClr val="E8DD00"/>
                </a:solidFill>
              </a:rPr>
              <a:t>CABB Target</a:t>
            </a:r>
          </a:p>
        </p:txBody>
      </p:sp>
      <p:pic>
        <p:nvPicPr>
          <p:cNvPr id="4" name="Grafik 3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019DB30C-1759-4DF1-AE4C-E17C76EE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7" y="912257"/>
            <a:ext cx="4093431" cy="21301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A942420-B2DF-4312-9F77-010105064C64}"/>
              </a:ext>
            </a:extLst>
          </p:cNvPr>
          <p:cNvSpPr txBox="1"/>
          <p:nvPr/>
        </p:nvSpPr>
        <p:spPr>
          <a:xfrm>
            <a:off x="436738" y="3187021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</a:t>
            </a:r>
            <a:r>
              <a:rPr lang="de-DE"/>
              <a:t> CABB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6482A4-EF81-4EB4-B206-D70873A4FFB9}"/>
              </a:ext>
            </a:extLst>
          </p:cNvPr>
          <p:cNvSpPr txBox="1"/>
          <p:nvPr/>
        </p:nvSpPr>
        <p:spPr>
          <a:xfrm>
            <a:off x="4657212" y="3187020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</a:t>
            </a:r>
            <a:r>
              <a:rPr lang="de-DE"/>
              <a:t> CABB</a:t>
            </a:r>
          </a:p>
        </p:txBody>
      </p:sp>
      <p:pic>
        <p:nvPicPr>
          <p:cNvPr id="7" name="Grafik 6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B359E9AD-B13F-4042-BD52-83B942F3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332" y="914400"/>
            <a:ext cx="4085193" cy="21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899C9-ECB8-4209-B44A-D558091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BEFD4-C452-40AA-8020-77316D8C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1024*512 Image size, 512*256 Crop size</a:t>
            </a:r>
          </a:p>
          <a:p>
            <a:r>
              <a:rPr lang="en-US" dirty="0"/>
              <a:t>8 Image per Batch on a single GPU</a:t>
            </a:r>
          </a:p>
          <a:p>
            <a:r>
              <a:rPr lang="en-US" dirty="0"/>
              <a:t>100 epochs of training with </a:t>
            </a:r>
            <a:r>
              <a:rPr lang="en-US" b="0" i="0" u="none" strike="noStrike" baseline="0" dirty="0"/>
              <a:t>2975 training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8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D21D-85D3-45EE-901C-55BD065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C6E-E25A-4AD9-9620-74058DEE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234378"/>
            <a:ext cx="8534400" cy="1623372"/>
          </a:xfrm>
        </p:spPr>
        <p:txBody>
          <a:bodyPr/>
          <a:lstStyle/>
          <a:p>
            <a:r>
              <a:rPr lang="en-US" dirty="0"/>
              <a:t>39.5h for baseline vs 20.5h for the baseline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275DBB-6F88-4CFE-B61C-28C8F930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6763"/>
            <a:ext cx="3290154" cy="246761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CD42C8-0441-44C1-AB6E-75402FFBC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34" y="766763"/>
            <a:ext cx="3290153" cy="24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780E-3FF4-421C-964C-B75E1A39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E94D-EF3A-4FD9-ADD1-D1042230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>Test on 500 images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FEEC53-DE56-42DB-8905-F6057BC6B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84179"/>
              </p:ext>
            </p:extLst>
          </p:nvPr>
        </p:nvGraphicFramePr>
        <p:xfrm>
          <a:off x="381000" y="3131913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848669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678418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5009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738589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81848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4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61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61807-5988-4D6D-8313-9213B562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37343"/>
              </p:ext>
            </p:extLst>
          </p:nvPr>
        </p:nvGraphicFramePr>
        <p:xfrm>
          <a:off x="381000" y="1402715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68882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49171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177888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92114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1103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0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15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usepackage{latexsym} &#10;\usepackage{amsfonts,amsmath}&#10;\usepackage{bm}&#10;%\usepackage{subfig}&#10;%\usepackage{color}&#10;&#10;\def\argmax{\mathop{\rm argmax}}&#10;\def\argmin{\mathop{\rm argmin}}&#10;\def\var{\mathop{\mathbb V}}&#10;\def\expectation{\mathop{\mathbb E}}&#10;\def\expectationNoOp{\mathbb E}&#10;\def\Real{\mathbb R}&#10;&#10;\newcommand{\bp}{\mathbf{p}}&#10;\newcommand{\br}{\mathbf{r}}&#10;\newcommand{\bx}{\mathbf{x}}&#10;\newcommand{\bJ}{\mathbf{J}}&#10;\newcommand{\bZero}{\mathbf{0}}&#10;\newcommand{\bk}{\mathbf{k}}&#10;\newcommand{\by}{\mathbf{y}}&#10;\newcommand{\diff}{\partial}&#10;\newcommand{\obs}{z}&#10;\newcommand{\model}{\mathcal{M}}"/>
  <p:tag name="MAGPC" val="300"/>
  <p:tag name="FONTSIZE" val="20"/>
  <p:tag name="DEFAULTFONTSIZE" val="10"/>
  <p:tag name="DEFAULTWIDTH" val="640"/>
  <p:tag name="DEFAULTHEIGHT" val="456"/>
</p:tagLst>
</file>

<file path=ppt/theme/theme1.xml><?xml version="1.0" encoding="utf-8"?>
<a:theme xmlns:a="http://schemas.openxmlformats.org/drawingml/2006/main" name="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opie von ProbRobotics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noFill/>
        <a:ln w="50800" cap="flat" cmpd="sng" algn="ctr">
          <a:solidFill>
            <a:srgbClr val="800000"/>
          </a:solidFill>
          <a:prstDash val="solid"/>
          <a:miter lim="800000"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Kopie von Prob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pie von Prob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E:\doc\C\Dokumente und Einstellungen\Wolfram Burgard\Eigene Dateien\talks\ProbRobotics\Kopie von ProbRobotics.ppt</Template>
  <TotalTime>0</TotalTime>
  <Words>349</Words>
  <Application>Microsoft Office PowerPoint</Application>
  <PresentationFormat>On-screen Show (16:9)</PresentationFormat>
  <Paragraphs>90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Verdana</vt:lpstr>
      <vt:lpstr>Wingdings</vt:lpstr>
      <vt:lpstr>Kopie von ProbRobotics</vt:lpstr>
      <vt:lpstr>Crop-Aware Panoptic Segmentation</vt:lpstr>
      <vt:lpstr>Panoptic Segmentation</vt:lpstr>
      <vt:lpstr>Bounding Box Prediction</vt:lpstr>
      <vt:lpstr>Crop Based Training</vt:lpstr>
      <vt:lpstr>Crop-Aware Bounding Boxes</vt:lpstr>
      <vt:lpstr>Visualization of Cabb</vt:lpstr>
      <vt:lpstr>Training Setting</vt:lpstr>
      <vt:lpstr>Training Results</vt:lpstr>
      <vt:lpstr>Test Results</vt:lpstr>
      <vt:lpstr>Thank you for your attention!</vt:lpstr>
    </vt:vector>
  </TitlesOfParts>
  <Company>Universität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Freiburg </dc:title>
  <dc:creator>Cyrill Stachniss</dc:creator>
  <cp:lastModifiedBy>Yannick Vogt</cp:lastModifiedBy>
  <cp:revision>1</cp:revision>
  <dcterms:created xsi:type="dcterms:W3CDTF">2000-01-11T13:56:29Z</dcterms:created>
  <dcterms:modified xsi:type="dcterms:W3CDTF">2021-07-26T10:40:00Z</dcterms:modified>
</cp:coreProperties>
</file>