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3E1-EB35-49C7-9278-1DEE20249F2A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A1FB-70AA-499B-B6D4-8A07EF40F1F6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9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3E1-EB35-49C7-9278-1DEE20249F2A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A1FB-70AA-499B-B6D4-8A07EF40F1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2826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3E1-EB35-49C7-9278-1DEE20249F2A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A1FB-70AA-499B-B6D4-8A07EF40F1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956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3E1-EB35-49C7-9278-1DEE20249F2A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A1FB-70AA-499B-B6D4-8A07EF40F1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1974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3E1-EB35-49C7-9278-1DEE20249F2A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A1FB-70AA-499B-B6D4-8A07EF40F1F6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9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3E1-EB35-49C7-9278-1DEE20249F2A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A1FB-70AA-499B-B6D4-8A07EF40F1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503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3E1-EB35-49C7-9278-1DEE20249F2A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A1FB-70AA-499B-B6D4-8A07EF40F1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708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3E1-EB35-49C7-9278-1DEE20249F2A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A1FB-70AA-499B-B6D4-8A07EF40F1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412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3E1-EB35-49C7-9278-1DEE20249F2A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A1FB-70AA-499B-B6D4-8A07EF40F1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5897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48E3E1-EB35-49C7-9278-1DEE20249F2A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EFA1FB-70AA-499B-B6D4-8A07EF40F1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598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3E1-EB35-49C7-9278-1DEE20249F2A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A1FB-70AA-499B-B6D4-8A07EF40F1F6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60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48E3E1-EB35-49C7-9278-1DEE20249F2A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EFA1FB-70AA-499B-B6D4-8A07EF40F1F6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8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Form di inserimento dati Espoprofessioni</a:t>
            </a:r>
            <a:endParaRPr lang="it-CH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800600" y="4910328"/>
            <a:ext cx="6882384" cy="1243584"/>
          </a:xfrm>
        </p:spPr>
        <p:txBody>
          <a:bodyPr>
            <a:normAutofit/>
          </a:bodyPr>
          <a:lstStyle/>
          <a:p>
            <a:pPr algn="r"/>
            <a:r>
              <a:rPr lang="it-CH" dirty="0" smtClean="0"/>
              <a:t>SAMT, I3BB, Bulloni Dyuman</a:t>
            </a:r>
          </a:p>
          <a:p>
            <a:pPr algn="r"/>
            <a:r>
              <a:rPr lang="it-CH" dirty="0" smtClean="0"/>
              <a:t>Docente Responsabile: Barchi Adriano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583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27449" y="671804"/>
            <a:ext cx="9937102" cy="873533"/>
          </a:xfrm>
        </p:spPr>
        <p:txBody>
          <a:bodyPr>
            <a:normAutofit fontScale="90000"/>
          </a:bodyPr>
          <a:lstStyle/>
          <a:p>
            <a:pPr algn="ctr"/>
            <a:r>
              <a:rPr lang="it-CH" dirty="0" smtClean="0"/>
              <a:t>Situazione iniziale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0" t="37918" r="14304" b="39492"/>
          <a:stretch/>
        </p:blipFill>
        <p:spPr>
          <a:xfrm>
            <a:off x="1127449" y="2843411"/>
            <a:ext cx="9937102" cy="16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118237"/>
            <a:ext cx="10515600" cy="1133535"/>
          </a:xfrm>
        </p:spPr>
        <p:txBody>
          <a:bodyPr/>
          <a:lstStyle/>
          <a:p>
            <a:pPr algn="ctr"/>
            <a:r>
              <a:rPr lang="it-CH" sz="5400" dirty="0"/>
              <a:t>Preventivo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30" y="1187764"/>
            <a:ext cx="10510458" cy="51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118237"/>
            <a:ext cx="10515600" cy="1119981"/>
          </a:xfrm>
        </p:spPr>
        <p:txBody>
          <a:bodyPr/>
          <a:lstStyle/>
          <a:p>
            <a:pPr algn="ctr"/>
            <a:r>
              <a:rPr lang="it-CH" sz="5400" dirty="0"/>
              <a:t>Consuntivo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091914"/>
            <a:ext cx="10515600" cy="52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3997" y="134110"/>
            <a:ext cx="9144000" cy="925893"/>
          </a:xfrm>
        </p:spPr>
        <p:txBody>
          <a:bodyPr>
            <a:normAutofit/>
          </a:bodyPr>
          <a:lstStyle/>
          <a:p>
            <a:pPr algn="ctr"/>
            <a:r>
              <a:rPr lang="it-CH" sz="5400" dirty="0"/>
              <a:t>Form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" y="923544"/>
            <a:ext cx="9966960" cy="54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381699"/>
            <a:ext cx="9144000" cy="971613"/>
          </a:xfrm>
        </p:spPr>
        <p:txBody>
          <a:bodyPr>
            <a:normAutofit/>
          </a:bodyPr>
          <a:lstStyle/>
          <a:p>
            <a:pPr algn="ctr"/>
            <a:r>
              <a:rPr lang="it-CH" sz="5400" dirty="0"/>
              <a:t>Controlli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6" y="2103120"/>
            <a:ext cx="1180360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473139"/>
            <a:ext cx="9144000" cy="797877"/>
          </a:xfrm>
        </p:spPr>
        <p:txBody>
          <a:bodyPr>
            <a:noAutofit/>
          </a:bodyPr>
          <a:lstStyle/>
          <a:p>
            <a:pPr algn="ctr"/>
            <a:r>
              <a:rPr lang="it-CH" sz="5400" dirty="0"/>
              <a:t>Salvataggio dati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39" y="2322575"/>
            <a:ext cx="11459721" cy="29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6152" y="3408363"/>
            <a:ext cx="9857232" cy="925893"/>
          </a:xfrm>
        </p:spPr>
        <p:txBody>
          <a:bodyPr>
            <a:normAutofit/>
          </a:bodyPr>
          <a:lstStyle/>
          <a:p>
            <a:pPr algn="ctr"/>
            <a:r>
              <a:rPr lang="it-CH" sz="5400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13802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</TotalTime>
  <Words>25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Retrospettivo</vt:lpstr>
      <vt:lpstr>Form di inserimento dati Espoprofessioni</vt:lpstr>
      <vt:lpstr>Situazione iniziale</vt:lpstr>
      <vt:lpstr>Preventivo</vt:lpstr>
      <vt:lpstr>Consuntivo</vt:lpstr>
      <vt:lpstr>Form</vt:lpstr>
      <vt:lpstr>Controlli</vt:lpstr>
      <vt:lpstr>Salvataggio dati</vt:lpstr>
      <vt:lpstr>Conclusione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Dyuman Bulloni</dc:creator>
  <cp:lastModifiedBy>Dyuman Bulloni</cp:lastModifiedBy>
  <cp:revision>14</cp:revision>
  <dcterms:created xsi:type="dcterms:W3CDTF">2017-10-27T08:07:30Z</dcterms:created>
  <dcterms:modified xsi:type="dcterms:W3CDTF">2017-10-27T13:53:18Z</dcterms:modified>
</cp:coreProperties>
</file>