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6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71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4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2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5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9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4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Шахматы в </a:t>
            </a:r>
            <a:r>
              <a:rPr lang="en-US" dirty="0" smtClean="0"/>
              <a:t>PyQt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Ибатуллин Денис</a:t>
            </a:r>
          </a:p>
          <a:p>
            <a:r>
              <a:rPr lang="ru-RU" dirty="0" smtClean="0"/>
              <a:t>Наставник: Лебедев </a:t>
            </a:r>
            <a:r>
              <a:rPr lang="ru-RU" dirty="0" err="1" smtClean="0"/>
              <a:t>константин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0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– создать приложение игры шахматы, используя изученные ранее </a:t>
            </a:r>
            <a:r>
              <a:rPr lang="ru-RU" dirty="0" smtClean="0"/>
              <a:t>алгоритмы, в которое будет включена статистика игроков по различным данным, которые будут обновляться после каждой партии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6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Chess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89" r="20018" b="4220"/>
          <a:stretch/>
        </p:blipFill>
        <p:spPr>
          <a:xfrm>
            <a:off x="646111" y="1727243"/>
            <a:ext cx="4621428" cy="4594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6266" r="13766" b="3611"/>
          <a:stretch/>
        </p:blipFill>
        <p:spPr>
          <a:xfrm>
            <a:off x="5923004" y="1727243"/>
            <a:ext cx="5081589" cy="4594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0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46960" b="3904"/>
          <a:stretch/>
        </p:blipFill>
        <p:spPr>
          <a:xfrm>
            <a:off x="313039" y="876045"/>
            <a:ext cx="5383529" cy="548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45202" b="4049"/>
          <a:stretch/>
        </p:blipFill>
        <p:spPr>
          <a:xfrm>
            <a:off x="6030096" y="876044"/>
            <a:ext cx="5570252" cy="548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3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Figure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028" b="4025"/>
          <a:stretch/>
        </p:blipFill>
        <p:spPr>
          <a:xfrm>
            <a:off x="646111" y="1556684"/>
            <a:ext cx="5023102" cy="4933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45202" b="3663"/>
          <a:stretch/>
        </p:blipFill>
        <p:spPr>
          <a:xfrm>
            <a:off x="6408959" y="1556684"/>
            <a:ext cx="4988407" cy="4933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9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Доработать:</a:t>
            </a:r>
          </a:p>
          <a:p>
            <a:pPr lvl="1"/>
            <a:r>
              <a:rPr lang="ru-RU" dirty="0" smtClean="0"/>
              <a:t>Улучшить графическую составляющую программы</a:t>
            </a:r>
          </a:p>
          <a:p>
            <a:pPr lvl="1"/>
            <a:r>
              <a:rPr lang="ru-RU" dirty="0" smtClean="0"/>
              <a:t>Реализовать игру по сети</a:t>
            </a:r>
          </a:p>
          <a:p>
            <a:pPr lvl="1"/>
            <a:r>
              <a:rPr lang="ru-RU" dirty="0" smtClean="0"/>
              <a:t>Добавить возможность играть против </a:t>
            </a:r>
            <a:r>
              <a:rPr lang="ru-RU" dirty="0" smtClean="0"/>
              <a:t>Бота</a:t>
            </a:r>
          </a:p>
          <a:p>
            <a:pPr lvl="1"/>
            <a:r>
              <a:rPr lang="ru-RU" dirty="0" smtClean="0"/>
              <a:t>Доработать защиту короля во время шаха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4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67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Шахматы в PyQt</vt:lpstr>
      <vt:lpstr>Введение:</vt:lpstr>
      <vt:lpstr>Класс Chess</vt:lpstr>
      <vt:lpstr>Презентация PowerPoint</vt:lpstr>
      <vt:lpstr>Класс Figure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в PyQt</dc:title>
  <dc:creator>Ден</dc:creator>
  <cp:lastModifiedBy>Ден</cp:lastModifiedBy>
  <cp:revision>7</cp:revision>
  <dcterms:created xsi:type="dcterms:W3CDTF">2022-11-22T16:33:41Z</dcterms:created>
  <dcterms:modified xsi:type="dcterms:W3CDTF">2022-11-22T18:29:30Z</dcterms:modified>
</cp:coreProperties>
</file>