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82"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2212-225B-4218-077E-C9EF159826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942C50-4FEA-4BC1-4E16-9BA205AF5F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45922-42EB-149B-D930-6126388AE8FD}"/>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5" name="Footer Placeholder 4">
            <a:extLst>
              <a:ext uri="{FF2B5EF4-FFF2-40B4-BE49-F238E27FC236}">
                <a16:creationId xmlns:a16="http://schemas.microsoft.com/office/drawing/2014/main" id="{3D804A04-F3E4-BEA0-0610-4F25395EB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57A04-AED3-8BC7-72D0-BE4FE7B491CA}"/>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27726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0EF5-C6EC-97E6-6C67-9B538497C1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7DABD-BE4B-821F-E8F3-AAB8BCF27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8828A-4FF2-A0C4-01D3-A897B31DEB67}"/>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5" name="Footer Placeholder 4">
            <a:extLst>
              <a:ext uri="{FF2B5EF4-FFF2-40B4-BE49-F238E27FC236}">
                <a16:creationId xmlns:a16="http://schemas.microsoft.com/office/drawing/2014/main" id="{4868B424-7AFE-C888-AD6F-E713125CE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5FC5B-C2FA-4B70-8AFF-AC7484ECE7C7}"/>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241995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6C482-2E57-CF24-3DA0-2AD7578FCC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65030-2E96-4504-A0EF-AFEBE6D9F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49923-41A3-A6AC-B880-67EA05AD2CA3}"/>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5" name="Footer Placeholder 4">
            <a:extLst>
              <a:ext uri="{FF2B5EF4-FFF2-40B4-BE49-F238E27FC236}">
                <a16:creationId xmlns:a16="http://schemas.microsoft.com/office/drawing/2014/main" id="{C8B8C6F7-6F06-ABCF-FA48-16CB10380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08182-CFF1-098F-DFD1-D76F83C62986}"/>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8720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1427-AAB3-9CC4-682B-BAA25AE38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7C109-D578-CB47-0AEC-865A2A5B2A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ABB17-CEDB-25EF-C354-7218ABA524F1}"/>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5" name="Footer Placeholder 4">
            <a:extLst>
              <a:ext uri="{FF2B5EF4-FFF2-40B4-BE49-F238E27FC236}">
                <a16:creationId xmlns:a16="http://schemas.microsoft.com/office/drawing/2014/main" id="{BDF1B7F0-6CC7-08C3-B4B4-4C7E41FBC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B022-81BF-786B-B6B1-EAADF8A027D2}"/>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8066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3417-39DC-FD22-9E07-CC4927619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DA5EDD-B227-4729-C1B5-0011C40BB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5A611-BE1A-AD1C-EA2C-EE31F921AF07}"/>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5" name="Footer Placeholder 4">
            <a:extLst>
              <a:ext uri="{FF2B5EF4-FFF2-40B4-BE49-F238E27FC236}">
                <a16:creationId xmlns:a16="http://schemas.microsoft.com/office/drawing/2014/main" id="{744EFF6D-5E84-B496-784B-68E3E195C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A866E-AEC5-84E5-0ECB-D78B6712E0C1}"/>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242236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99A3-9A01-D5C5-2A47-62F78F65E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E3451-DBE2-B0E4-23E1-F3A227CA0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7C04C-A5EB-51AA-92E2-051F190B2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4C80E3-0E80-6791-2FD2-C1CDE3EE14E2}"/>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6" name="Footer Placeholder 5">
            <a:extLst>
              <a:ext uri="{FF2B5EF4-FFF2-40B4-BE49-F238E27FC236}">
                <a16:creationId xmlns:a16="http://schemas.microsoft.com/office/drawing/2014/main" id="{E4348C98-0A68-A80B-9347-546FE1F6A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DAFFB-3C77-1921-67CC-1C6631B54D91}"/>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85878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F829-1961-DEF8-7A77-8926F78E0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271EAA-872E-757A-7EBE-AEF00D5CD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5BB53D-FD0B-AADC-0209-D07BEAAFEB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F4F70B-46BA-BA87-DFB8-2AFA65427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A4ED57-BB43-8C42-F6A7-31D5DAE2F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8A07F1-F431-1E30-839C-1C88C4757452}"/>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8" name="Footer Placeholder 7">
            <a:extLst>
              <a:ext uri="{FF2B5EF4-FFF2-40B4-BE49-F238E27FC236}">
                <a16:creationId xmlns:a16="http://schemas.microsoft.com/office/drawing/2014/main" id="{6A3764DC-03B2-228E-6AE1-23CCAFE451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7E9597-478E-44D9-352B-6CB8413A2FA7}"/>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324707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6527-CB04-EA8A-5ACE-6CBBC85EA9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20A94A-43A1-D45E-680F-11FA45C8A566}"/>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4" name="Footer Placeholder 3">
            <a:extLst>
              <a:ext uri="{FF2B5EF4-FFF2-40B4-BE49-F238E27FC236}">
                <a16:creationId xmlns:a16="http://schemas.microsoft.com/office/drawing/2014/main" id="{85C67F7E-F9E2-0154-30DB-30692D404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854C58-257D-3FFA-A742-9234287CC735}"/>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268068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D5B1B-ED39-C378-7D44-6207BB317A07}"/>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3" name="Footer Placeholder 2">
            <a:extLst>
              <a:ext uri="{FF2B5EF4-FFF2-40B4-BE49-F238E27FC236}">
                <a16:creationId xmlns:a16="http://schemas.microsoft.com/office/drawing/2014/main" id="{C1F8E017-A4E8-44DC-1A0B-3CC20D5A8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DDA868-BFDD-7776-5BA5-4AABE97DEA1F}"/>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9752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0162-88BC-64E8-0EE0-8F85638AD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B87B5C-F1F6-46E0-F574-3E93A9CBF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BC3B2-2FD7-30E3-4C94-993332427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47159-E58B-BAEF-A201-37C5E1387CB2}"/>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6" name="Footer Placeholder 5">
            <a:extLst>
              <a:ext uri="{FF2B5EF4-FFF2-40B4-BE49-F238E27FC236}">
                <a16:creationId xmlns:a16="http://schemas.microsoft.com/office/drawing/2014/main" id="{A6B42313-29EA-AEC4-AD33-FB620D7DE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D961A-C918-281C-298C-16B19B7E7039}"/>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121526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EEB7-C9B8-732F-6F7C-54BADFB87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AB018C-1EC6-4450-6CE4-AE5D05740A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5BDE5-FB92-D856-F8A4-A98F5975D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F7F9-E76F-8F0A-69CD-1C2E10AA8C82}"/>
              </a:ext>
            </a:extLst>
          </p:cNvPr>
          <p:cNvSpPr>
            <a:spLocks noGrp="1"/>
          </p:cNvSpPr>
          <p:nvPr>
            <p:ph type="dt" sz="half" idx="10"/>
          </p:nvPr>
        </p:nvSpPr>
        <p:spPr/>
        <p:txBody>
          <a:bodyPr/>
          <a:lstStyle/>
          <a:p>
            <a:fld id="{8EF48B1E-4BFE-486C-8F6B-303896CD680E}" type="datetimeFigureOut">
              <a:rPr lang="en-US" smtClean="0"/>
              <a:t>1/17/2023</a:t>
            </a:fld>
            <a:endParaRPr lang="en-US"/>
          </a:p>
        </p:txBody>
      </p:sp>
      <p:sp>
        <p:nvSpPr>
          <p:cNvPr id="6" name="Footer Placeholder 5">
            <a:extLst>
              <a:ext uri="{FF2B5EF4-FFF2-40B4-BE49-F238E27FC236}">
                <a16:creationId xmlns:a16="http://schemas.microsoft.com/office/drawing/2014/main" id="{C4F1A8A3-FF88-6BFA-7A15-F2FF8A932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64C18-5254-58DA-5FD5-B58D7A64C463}"/>
              </a:ext>
            </a:extLst>
          </p:cNvPr>
          <p:cNvSpPr>
            <a:spLocks noGrp="1"/>
          </p:cNvSpPr>
          <p:nvPr>
            <p:ph type="sldNum" sz="quarter" idx="12"/>
          </p:nvPr>
        </p:nvSpPr>
        <p:spPr/>
        <p:txBody>
          <a:bodyPr/>
          <a:lstStyle/>
          <a:p>
            <a:fld id="{F9C30D8B-E700-4887-BA04-8D02465428A5}" type="slidenum">
              <a:rPr lang="en-US" smtClean="0"/>
              <a:t>‹#›</a:t>
            </a:fld>
            <a:endParaRPr lang="en-US"/>
          </a:p>
        </p:txBody>
      </p:sp>
    </p:spTree>
    <p:extLst>
      <p:ext uri="{BB962C8B-B14F-4D97-AF65-F5344CB8AC3E}">
        <p14:creationId xmlns:p14="http://schemas.microsoft.com/office/powerpoint/2010/main" val="247870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7B343C-5B38-BCE7-94F5-5FFEF4398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56703B-ADBF-3F97-FCCC-DB00EFF10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4A5E7-A48D-EE26-172A-EB734AF9C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48B1E-4BFE-486C-8F6B-303896CD680E}" type="datetimeFigureOut">
              <a:rPr lang="en-US" smtClean="0"/>
              <a:t>1/17/2023</a:t>
            </a:fld>
            <a:endParaRPr lang="en-US"/>
          </a:p>
        </p:txBody>
      </p:sp>
      <p:sp>
        <p:nvSpPr>
          <p:cNvPr id="5" name="Footer Placeholder 4">
            <a:extLst>
              <a:ext uri="{FF2B5EF4-FFF2-40B4-BE49-F238E27FC236}">
                <a16:creationId xmlns:a16="http://schemas.microsoft.com/office/drawing/2014/main" id="{4FB3D91C-B1DD-2A2E-602A-DE3DC5842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BB83F-86D1-4B6F-75C6-88AA2CE68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30D8B-E700-4887-BA04-8D02465428A5}" type="slidenum">
              <a:rPr lang="en-US" smtClean="0"/>
              <a:t>‹#›</a:t>
            </a:fld>
            <a:endParaRPr lang="en-US"/>
          </a:p>
        </p:txBody>
      </p:sp>
    </p:spTree>
    <p:extLst>
      <p:ext uri="{BB962C8B-B14F-4D97-AF65-F5344CB8AC3E}">
        <p14:creationId xmlns:p14="http://schemas.microsoft.com/office/powerpoint/2010/main" val="3127936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B87C619C-EBAB-488E-96B9-153AA4C9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7">
            <a:extLst>
              <a:ext uri="{FF2B5EF4-FFF2-40B4-BE49-F238E27FC236}">
                <a16:creationId xmlns:a16="http://schemas.microsoft.com/office/drawing/2014/main" id="{130DA1C1-36FD-41D8-9826-EE797BF3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272627-B009-56E5-BD08-56F85EBD754D}"/>
              </a:ext>
            </a:extLst>
          </p:cNvPr>
          <p:cNvSpPr>
            <a:spLocks noGrp="1"/>
          </p:cNvSpPr>
          <p:nvPr>
            <p:ph type="ctrTitle"/>
          </p:nvPr>
        </p:nvSpPr>
        <p:spPr>
          <a:xfrm>
            <a:off x="838200" y="484632"/>
            <a:ext cx="6081713" cy="3566160"/>
          </a:xfrm>
        </p:spPr>
        <p:txBody>
          <a:bodyPr>
            <a:normAutofit/>
          </a:bodyPr>
          <a:lstStyle/>
          <a:p>
            <a:pPr algn="l"/>
            <a:r>
              <a:rPr lang="en-US" sz="6600">
                <a:solidFill>
                  <a:srgbClr val="FFFFFF"/>
                </a:solidFill>
              </a:rPr>
              <a:t>PetFeeder</a:t>
            </a:r>
          </a:p>
        </p:txBody>
      </p:sp>
      <p:sp>
        <p:nvSpPr>
          <p:cNvPr id="3" name="Subtitle 2">
            <a:extLst>
              <a:ext uri="{FF2B5EF4-FFF2-40B4-BE49-F238E27FC236}">
                <a16:creationId xmlns:a16="http://schemas.microsoft.com/office/drawing/2014/main" id="{918278C6-D4B3-A8C9-20DD-24C59CB5D399}"/>
              </a:ext>
            </a:extLst>
          </p:cNvPr>
          <p:cNvSpPr>
            <a:spLocks noGrp="1"/>
          </p:cNvSpPr>
          <p:nvPr>
            <p:ph type="subTitle" idx="1"/>
          </p:nvPr>
        </p:nvSpPr>
        <p:spPr>
          <a:xfrm>
            <a:off x="838200" y="4480560"/>
            <a:ext cx="6081713" cy="1572768"/>
          </a:xfrm>
        </p:spPr>
        <p:txBody>
          <a:bodyPr>
            <a:normAutofit/>
          </a:bodyPr>
          <a:lstStyle/>
          <a:p>
            <a:pPr algn="l"/>
            <a:r>
              <a:rPr lang="en-US">
                <a:solidFill>
                  <a:srgbClr val="FFFFFF"/>
                </a:solidFill>
              </a:rPr>
              <a:t>Duygu Yaren Yenice 218CS2096</a:t>
            </a:r>
          </a:p>
          <a:p>
            <a:pPr algn="l"/>
            <a:r>
              <a:rPr lang="en-US">
                <a:solidFill>
                  <a:srgbClr val="FFFFFF"/>
                </a:solidFill>
              </a:rPr>
              <a:t>Arda Deniz Eryiğit 218CS2111</a:t>
            </a:r>
          </a:p>
        </p:txBody>
      </p:sp>
      <p:pic>
        <p:nvPicPr>
          <p:cNvPr id="9" name="Picture 8" descr="A picture containing clipart&#10;&#10;Description automatically generated">
            <a:extLst>
              <a:ext uri="{FF2B5EF4-FFF2-40B4-BE49-F238E27FC236}">
                <a16:creationId xmlns:a16="http://schemas.microsoft.com/office/drawing/2014/main" id="{4B9B8B0E-E0BA-E591-882C-C27D7603D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594" y="283464"/>
            <a:ext cx="2904040" cy="2904040"/>
          </a:xfrm>
          <a:prstGeom prst="rect">
            <a:avLst/>
          </a:prstGeom>
        </p:spPr>
      </p:pic>
      <p:sp>
        <p:nvSpPr>
          <p:cNvPr id="20" name="sketch line">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475" y="4252192"/>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00F5595-3696-DB86-E3A8-082029EE9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594" y="3452310"/>
            <a:ext cx="2904040" cy="2904040"/>
          </a:xfrm>
          <a:prstGeom prst="rect">
            <a:avLst/>
          </a:prstGeom>
        </p:spPr>
      </p:pic>
    </p:spTree>
    <p:extLst>
      <p:ext uri="{BB962C8B-B14F-4D97-AF65-F5344CB8AC3E}">
        <p14:creationId xmlns:p14="http://schemas.microsoft.com/office/powerpoint/2010/main" val="36299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045-E9BC-C2AD-2DFA-C775AE44DEE4}"/>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58369EA3-4801-083F-A80F-5FD00D9F0D3D}"/>
              </a:ext>
            </a:extLst>
          </p:cNvPr>
          <p:cNvSpPr>
            <a:spLocks noGrp="1"/>
          </p:cNvSpPr>
          <p:nvPr>
            <p:ph idx="1"/>
          </p:nvPr>
        </p:nvSpPr>
        <p:spPr/>
        <p:txBody>
          <a:bodyPr/>
          <a:lstStyle/>
          <a:p>
            <a:r>
              <a:rPr lang="en-US" i="0" dirty="0">
                <a:solidFill>
                  <a:srgbClr val="44494C"/>
                </a:solidFill>
                <a:effectLst/>
                <a:latin typeface="gibson-regular"/>
              </a:rPr>
              <a:t>Our pets sometimes have to be left alone at home. It can sometimes be difficult to meet their nutritional needs while they are alone at home. This period may be extended and the food left in the food bowl may not be completely sufficient. In particular, in a household with multiple pets and a voracious pet, food may not be enough.</a:t>
            </a:r>
            <a:endParaRPr lang="en-US" dirty="0"/>
          </a:p>
        </p:txBody>
      </p:sp>
    </p:spTree>
    <p:extLst>
      <p:ext uri="{BB962C8B-B14F-4D97-AF65-F5344CB8AC3E}">
        <p14:creationId xmlns:p14="http://schemas.microsoft.com/office/powerpoint/2010/main" val="27719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B87C619C-EBAB-488E-96B9-153AA4C9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7">
            <a:extLst>
              <a:ext uri="{FF2B5EF4-FFF2-40B4-BE49-F238E27FC236}">
                <a16:creationId xmlns:a16="http://schemas.microsoft.com/office/drawing/2014/main" id="{130DA1C1-36FD-41D8-9826-EE797BF3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272627-B009-56E5-BD08-56F85EBD754D}"/>
              </a:ext>
            </a:extLst>
          </p:cNvPr>
          <p:cNvSpPr>
            <a:spLocks noGrp="1"/>
          </p:cNvSpPr>
          <p:nvPr>
            <p:ph type="ctrTitle"/>
          </p:nvPr>
        </p:nvSpPr>
        <p:spPr>
          <a:xfrm>
            <a:off x="838200" y="484632"/>
            <a:ext cx="6081713" cy="3566160"/>
          </a:xfrm>
        </p:spPr>
        <p:txBody>
          <a:bodyPr>
            <a:normAutofit/>
          </a:bodyPr>
          <a:lstStyle/>
          <a:p>
            <a:pPr algn="l"/>
            <a:r>
              <a:rPr lang="en-US" sz="6600" dirty="0">
                <a:solidFill>
                  <a:srgbClr val="FFFFFF"/>
                </a:solidFill>
              </a:rPr>
              <a:t>Solution</a:t>
            </a:r>
          </a:p>
        </p:txBody>
      </p:sp>
      <p:sp>
        <p:nvSpPr>
          <p:cNvPr id="20" name="sketch line">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475" y="4252192"/>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cat sitting next to a coffee maker&#10;&#10;Description automatically generated with medium confidence">
            <a:extLst>
              <a:ext uri="{FF2B5EF4-FFF2-40B4-BE49-F238E27FC236}">
                <a16:creationId xmlns:a16="http://schemas.microsoft.com/office/drawing/2014/main" id="{22A7B123-6C0D-E9B6-AA94-76E1ED580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968" y="1898374"/>
            <a:ext cx="4618327" cy="3463745"/>
          </a:xfrm>
          <a:prstGeom prst="rect">
            <a:avLst/>
          </a:prstGeom>
        </p:spPr>
      </p:pic>
    </p:spTree>
    <p:extLst>
      <p:ext uri="{BB962C8B-B14F-4D97-AF65-F5344CB8AC3E}">
        <p14:creationId xmlns:p14="http://schemas.microsoft.com/office/powerpoint/2010/main" val="347385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582C-3801-3700-6C3D-8CD9D48E27C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5DF30235-5C5F-D17A-43A3-A814B9206E9F}"/>
              </a:ext>
            </a:extLst>
          </p:cNvPr>
          <p:cNvSpPr>
            <a:spLocks noGrp="1"/>
          </p:cNvSpPr>
          <p:nvPr>
            <p:ph idx="1"/>
          </p:nvPr>
        </p:nvSpPr>
        <p:spPr/>
        <p:txBody>
          <a:bodyPr/>
          <a:lstStyle/>
          <a:p>
            <a:r>
              <a:rPr lang="en-US" dirty="0" err="1"/>
              <a:t>PetFeeder</a:t>
            </a:r>
            <a:r>
              <a:rPr lang="en-US" dirty="0"/>
              <a:t> is a </a:t>
            </a:r>
            <a:r>
              <a:rPr lang="en-US" dirty="0" err="1"/>
              <a:t>Wifi</a:t>
            </a:r>
            <a:r>
              <a:rPr lang="en-US" dirty="0"/>
              <a:t>-controlled device to feed our pets/animals who are alone at home. After accessing the </a:t>
            </a:r>
            <a:r>
              <a:rPr lang="en-US" dirty="0" err="1"/>
              <a:t>PetFeeder</a:t>
            </a:r>
            <a:r>
              <a:rPr lang="en-US" dirty="0"/>
              <a:t> application, we start the device by clicking the 'Feed' button. The motor inside the device rotates and empties the food into the container as needed. </a:t>
            </a:r>
            <a:r>
              <a:rPr lang="en-US"/>
              <a:t>In this way, we can feed our animals both inside and outside the house in a remotely controlled manner.</a:t>
            </a:r>
            <a:endParaRPr lang="en-US" dirty="0"/>
          </a:p>
        </p:txBody>
      </p:sp>
    </p:spTree>
    <p:extLst>
      <p:ext uri="{BB962C8B-B14F-4D97-AF65-F5344CB8AC3E}">
        <p14:creationId xmlns:p14="http://schemas.microsoft.com/office/powerpoint/2010/main" val="341111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396B-B44D-C6B6-F8D1-9BD2368D8D89}"/>
              </a:ext>
            </a:extLst>
          </p:cNvPr>
          <p:cNvSpPr>
            <a:spLocks noGrp="1"/>
          </p:cNvSpPr>
          <p:nvPr>
            <p:ph type="title"/>
          </p:nvPr>
        </p:nvSpPr>
        <p:spPr/>
        <p:txBody>
          <a:bodyPr/>
          <a:lstStyle/>
          <a:p>
            <a:r>
              <a:rPr lang="en-US" dirty="0"/>
              <a:t>Our </a:t>
            </a:r>
            <a:r>
              <a:rPr lang="en-US" dirty="0" err="1"/>
              <a:t>PetFeeder</a:t>
            </a:r>
            <a:endParaRPr lang="en-US" dirty="0"/>
          </a:p>
        </p:txBody>
      </p:sp>
      <p:pic>
        <p:nvPicPr>
          <p:cNvPr id="5" name="Content Placeholder 4" descr="A picture containing indoor, floor&#10;&#10;Description automatically generated">
            <a:extLst>
              <a:ext uri="{FF2B5EF4-FFF2-40B4-BE49-F238E27FC236}">
                <a16:creationId xmlns:a16="http://schemas.microsoft.com/office/drawing/2014/main" id="{CA757D3E-53F8-9913-F88C-E7B8B26CC2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4528" y="306851"/>
            <a:ext cx="3589643" cy="6381589"/>
          </a:xfrm>
        </p:spPr>
      </p:pic>
      <p:pic>
        <p:nvPicPr>
          <p:cNvPr id="7" name="Picture 6" descr="A close-up of a circuit board&#10;&#10;Description automatically generated with low confidence">
            <a:extLst>
              <a:ext uri="{FF2B5EF4-FFF2-40B4-BE49-F238E27FC236}">
                <a16:creationId xmlns:a16="http://schemas.microsoft.com/office/drawing/2014/main" id="{7DEBAD5C-F196-EED0-64FA-B638C9452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385" y="1690688"/>
            <a:ext cx="3748314" cy="4997752"/>
          </a:xfrm>
          <a:prstGeom prst="rect">
            <a:avLst/>
          </a:prstGeom>
        </p:spPr>
      </p:pic>
    </p:spTree>
    <p:extLst>
      <p:ext uri="{BB962C8B-B14F-4D97-AF65-F5344CB8AC3E}">
        <p14:creationId xmlns:p14="http://schemas.microsoft.com/office/powerpoint/2010/main" val="3459845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153</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gibson-regular</vt:lpstr>
      <vt:lpstr>Office Theme</vt:lpstr>
      <vt:lpstr>PetFeeder</vt:lpstr>
      <vt:lpstr>Problem Definition</vt:lpstr>
      <vt:lpstr>Solution</vt:lpstr>
      <vt:lpstr>Solution</vt:lpstr>
      <vt:lpstr>Our PetFeeder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PetFeeder</dc:title>
  <dc:creator>Duygu YENICE</dc:creator>
  <cp:lastModifiedBy>Duygu YENICE</cp:lastModifiedBy>
  <cp:revision>3</cp:revision>
  <dcterms:created xsi:type="dcterms:W3CDTF">2023-01-15T23:14:01Z</dcterms:created>
  <dcterms:modified xsi:type="dcterms:W3CDTF">2023-01-17T09:24:52Z</dcterms:modified>
</cp:coreProperties>
</file>