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6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4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1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5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80F9-D67C-45AE-A1F9-5B34263096C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5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97665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惯导</a:t>
                      </a:r>
                      <a:r>
                        <a:rPr lang="en-US" altLang="zh-CN" dirty="0" smtClean="0"/>
                        <a:t>GPS </a:t>
                      </a:r>
                      <a:r>
                        <a:rPr lang="zh-CN" altLang="en-US" dirty="0" smtClean="0"/>
                        <a:t>陀螺仪 </a:t>
                      </a:r>
                      <a:r>
                        <a:rPr lang="en-US" altLang="zh-CN" dirty="0" smtClean="0"/>
                        <a:t>MPU6050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92" y="410430"/>
            <a:ext cx="7771428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790"/>
            <a:ext cx="7533333" cy="57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36" y="0"/>
            <a:ext cx="7552381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23" y="101385"/>
            <a:ext cx="7257143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ArcGIS Server Account</dc:creator>
  <cp:lastModifiedBy>ArcGIS Server Account</cp:lastModifiedBy>
  <cp:revision>3</cp:revision>
  <dcterms:created xsi:type="dcterms:W3CDTF">2017-05-18T00:40:20Z</dcterms:created>
  <dcterms:modified xsi:type="dcterms:W3CDTF">2017-05-18T01:09:08Z</dcterms:modified>
</cp:coreProperties>
</file>