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F918-3030-4743-8920-C1244C575B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6FCF3-DBA4-45BE-B8AF-1ED3BEA6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8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6FCF3-DBA4-45BE-B8AF-1ED3BEA6BE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1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7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3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8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4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0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5171-51AA-40F8-9379-34EEE9CC967E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450F-6777-41C9-8C60-D36D5A9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rot="19948702">
            <a:off x="2442630" y="4084022"/>
            <a:ext cx="3486150" cy="15811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283970" y="5581054"/>
            <a:ext cx="6267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779270" y="1656754"/>
            <a:ext cx="0" cy="472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79270" y="4018954"/>
            <a:ext cx="5772150" cy="156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4"/>
          </p:cNvCxnSpPr>
          <p:nvPr/>
        </p:nvCxnSpPr>
        <p:spPr>
          <a:xfrm flipV="1">
            <a:off x="4551017" y="5352454"/>
            <a:ext cx="114328" cy="22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741545" y="4976330"/>
            <a:ext cx="114328" cy="22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17"/>
          <p:cNvSpPr/>
          <p:nvPr/>
        </p:nvSpPr>
        <p:spPr>
          <a:xfrm>
            <a:off x="4967273" y="4667658"/>
            <a:ext cx="76200" cy="9043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924397" y="4688377"/>
            <a:ext cx="85753" cy="18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7513320" y="3973734"/>
            <a:ext cx="76200" cy="9043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779270" y="3429000"/>
            <a:ext cx="2160270" cy="214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17600" y="1886857"/>
            <a:ext cx="45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Yw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300898" y="3169979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Xw</a:t>
            </a:r>
            <a:r>
              <a:rPr lang="en-US" altLang="zh-CN" dirty="0" smtClean="0"/>
              <a:t>       (u, v 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6879" y="5688518"/>
            <a:ext cx="45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Zw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 rot="18925767">
            <a:off x="2094715" y="40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世界坐标系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 rot="19333373">
            <a:off x="5315399" y="5029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显示屏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41" y="3634245"/>
            <a:ext cx="2859117" cy="182983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193082" y="5620350"/>
            <a:ext cx="415616" cy="173344"/>
            <a:chOff x="1497734" y="5670989"/>
            <a:chExt cx="149723" cy="54078"/>
          </a:xfrm>
        </p:grpSpPr>
        <p:sp>
          <p:nvSpPr>
            <p:cNvPr id="32" name="椭圆 31"/>
            <p:cNvSpPr/>
            <p:nvPr/>
          </p:nvSpPr>
          <p:spPr>
            <a:xfrm>
              <a:off x="1497734" y="5670989"/>
              <a:ext cx="149723" cy="54078"/>
            </a:xfrm>
            <a:custGeom>
              <a:avLst/>
              <a:gdLst>
                <a:gd name="connsiteX0" fmla="*/ 0 w 448927"/>
                <a:gd name="connsiteY0" fmla="*/ 134330 h 268660"/>
                <a:gd name="connsiteX1" fmla="*/ 224464 w 448927"/>
                <a:gd name="connsiteY1" fmla="*/ 0 h 268660"/>
                <a:gd name="connsiteX2" fmla="*/ 448928 w 448927"/>
                <a:gd name="connsiteY2" fmla="*/ 134330 h 268660"/>
                <a:gd name="connsiteX3" fmla="*/ 224464 w 448927"/>
                <a:gd name="connsiteY3" fmla="*/ 268660 h 268660"/>
                <a:gd name="connsiteX4" fmla="*/ 0 w 448927"/>
                <a:gd name="connsiteY4" fmla="*/ 134330 h 268660"/>
                <a:gd name="connsiteX0" fmla="*/ 0 w 517984"/>
                <a:gd name="connsiteY0" fmla="*/ 134331 h 268663"/>
                <a:gd name="connsiteX1" fmla="*/ 224464 w 517984"/>
                <a:gd name="connsiteY1" fmla="*/ 1 h 268663"/>
                <a:gd name="connsiteX2" fmla="*/ 517984 w 517984"/>
                <a:gd name="connsiteY2" fmla="*/ 136713 h 268663"/>
                <a:gd name="connsiteX3" fmla="*/ 224464 w 517984"/>
                <a:gd name="connsiteY3" fmla="*/ 268661 h 268663"/>
                <a:gd name="connsiteX4" fmla="*/ 0 w 517984"/>
                <a:gd name="connsiteY4" fmla="*/ 134331 h 268663"/>
                <a:gd name="connsiteX0" fmla="*/ 0 w 577515"/>
                <a:gd name="connsiteY0" fmla="*/ 134331 h 268663"/>
                <a:gd name="connsiteX1" fmla="*/ 283995 w 577515"/>
                <a:gd name="connsiteY1" fmla="*/ 1 h 268663"/>
                <a:gd name="connsiteX2" fmla="*/ 577515 w 577515"/>
                <a:gd name="connsiteY2" fmla="*/ 136713 h 268663"/>
                <a:gd name="connsiteX3" fmla="*/ 283995 w 577515"/>
                <a:gd name="connsiteY3" fmla="*/ 268661 h 268663"/>
                <a:gd name="connsiteX4" fmla="*/ 0 w 577515"/>
                <a:gd name="connsiteY4" fmla="*/ 134331 h 268663"/>
                <a:gd name="connsiteX0" fmla="*/ 0 w 587040"/>
                <a:gd name="connsiteY0" fmla="*/ 143871 h 268696"/>
                <a:gd name="connsiteX1" fmla="*/ 293520 w 587040"/>
                <a:gd name="connsiteY1" fmla="*/ 16 h 268696"/>
                <a:gd name="connsiteX2" fmla="*/ 587040 w 587040"/>
                <a:gd name="connsiteY2" fmla="*/ 136728 h 268696"/>
                <a:gd name="connsiteX3" fmla="*/ 293520 w 587040"/>
                <a:gd name="connsiteY3" fmla="*/ 268676 h 268696"/>
                <a:gd name="connsiteX4" fmla="*/ 0 w 587040"/>
                <a:gd name="connsiteY4" fmla="*/ 143871 h 268696"/>
                <a:gd name="connsiteX0" fmla="*/ 0 w 679909"/>
                <a:gd name="connsiteY0" fmla="*/ 143871 h 268696"/>
                <a:gd name="connsiteX1" fmla="*/ 293520 w 679909"/>
                <a:gd name="connsiteY1" fmla="*/ 16 h 268696"/>
                <a:gd name="connsiteX2" fmla="*/ 679909 w 679909"/>
                <a:gd name="connsiteY2" fmla="*/ 136728 h 268696"/>
                <a:gd name="connsiteX3" fmla="*/ 293520 w 679909"/>
                <a:gd name="connsiteY3" fmla="*/ 268676 h 268696"/>
                <a:gd name="connsiteX4" fmla="*/ 0 w 679909"/>
                <a:gd name="connsiteY4" fmla="*/ 143871 h 268696"/>
                <a:gd name="connsiteX0" fmla="*/ 0 w 737059"/>
                <a:gd name="connsiteY0" fmla="*/ 143871 h 268696"/>
                <a:gd name="connsiteX1" fmla="*/ 350670 w 737059"/>
                <a:gd name="connsiteY1" fmla="*/ 16 h 268696"/>
                <a:gd name="connsiteX2" fmla="*/ 737059 w 737059"/>
                <a:gd name="connsiteY2" fmla="*/ 136728 h 268696"/>
                <a:gd name="connsiteX3" fmla="*/ 350670 w 737059"/>
                <a:gd name="connsiteY3" fmla="*/ 268676 h 268696"/>
                <a:gd name="connsiteX4" fmla="*/ 0 w 737059"/>
                <a:gd name="connsiteY4" fmla="*/ 143871 h 26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059" h="268696">
                  <a:moveTo>
                    <a:pt x="0" y="143871"/>
                  </a:moveTo>
                  <a:cubicBezTo>
                    <a:pt x="0" y="69683"/>
                    <a:pt x="227827" y="1206"/>
                    <a:pt x="350670" y="16"/>
                  </a:cubicBezTo>
                  <a:cubicBezTo>
                    <a:pt x="473513" y="-1174"/>
                    <a:pt x="737059" y="62540"/>
                    <a:pt x="737059" y="136728"/>
                  </a:cubicBezTo>
                  <a:cubicBezTo>
                    <a:pt x="737059" y="210916"/>
                    <a:pt x="473513" y="267486"/>
                    <a:pt x="350670" y="268676"/>
                  </a:cubicBezTo>
                  <a:cubicBezTo>
                    <a:pt x="227827" y="269866"/>
                    <a:pt x="0" y="218059"/>
                    <a:pt x="0" y="143871"/>
                  </a:cubicBezTo>
                  <a:close/>
                </a:path>
              </a:pathLst>
            </a:cu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联系 32"/>
            <p:cNvSpPr/>
            <p:nvPr/>
          </p:nvSpPr>
          <p:spPr>
            <a:xfrm>
              <a:off x="1549735" y="5679348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06516" y="5832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观察者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938437" y="3472404"/>
            <a:ext cx="13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Xw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23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ArcGIS Server Account</dc:creator>
  <cp:lastModifiedBy>ArcGIS Server Account</cp:lastModifiedBy>
  <cp:revision>3</cp:revision>
  <dcterms:created xsi:type="dcterms:W3CDTF">2017-06-02T07:23:03Z</dcterms:created>
  <dcterms:modified xsi:type="dcterms:W3CDTF">2017-06-02T08:47:47Z</dcterms:modified>
</cp:coreProperties>
</file>