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7DA3A-4390-4CBA-BC7D-B223797FC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CAFFF-7E79-4892-AC3F-67D2BE98A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256F2-15B8-4E70-9D35-ED6828DC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297-5C4E-4EDC-B1ED-334C11C1C9D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662B0-A3AB-43ED-8014-E9A794A1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170BE-4CA5-4E5E-BB56-183BD5B1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5D52-920D-490B-B17C-46455707A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38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70149-6D4F-4464-BB38-0B8DD9A2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FF63AA-F6D4-49D4-ACDB-85F8E7D8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59EF2-7134-4FFF-AC93-5C59C5E9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297-5C4E-4EDC-B1ED-334C11C1C9D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9FE3F-2BEC-4821-8D08-27FF3D63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80B27-6EEF-4AA8-B5A4-D073FD16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5D52-920D-490B-B17C-46455707A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57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DEF664-8417-48B5-ABA6-6551486EF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60786B-93A1-4561-884F-5DAD59B7E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6707B-D708-4AF0-8339-1AD3EA6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297-5C4E-4EDC-B1ED-334C11C1C9D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68E55-067D-478C-A8D9-A79926F7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038CC-7D70-4011-9E70-D0527F3A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5D52-920D-490B-B17C-46455707A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D34EE-C776-4C9C-B48C-FEAF5977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4DA03-C020-4FE2-B029-2AF8828D5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6FF25-F5DA-4C3C-80B6-278A48BD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297-5C4E-4EDC-B1ED-334C11C1C9D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985C5-F787-48E1-A896-0A514A40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CE6A9-1F1C-4072-9851-05BEF1E0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5D52-920D-490B-B17C-46455707A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EB67F-4B4D-49A5-B02C-4453E868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5C957B-83AA-43B7-8269-959CA0C6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D04EA-6EE3-4F81-8DE6-B56F006C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297-5C4E-4EDC-B1ED-334C11C1C9D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7FC47-7062-463C-A75D-86F96C61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51AFF-FD20-4F2E-B6D6-4C17EDE2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5D52-920D-490B-B17C-46455707A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3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5450A-1DE2-44ED-94F9-30BC5E3B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882A0-D498-4B9D-A816-437D0BE6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17EDF5-3302-4B41-8018-A4F0F919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5C6183-A31E-4646-A8AC-4C7B6C7E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297-5C4E-4EDC-B1ED-334C11C1C9D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D7D3E6-69F4-48B4-B094-261454A4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551406-DDE9-439F-91E9-38EA2EA0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5D52-920D-490B-B17C-46455707A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1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C46D7-520E-425A-A9A3-FBE5B7C4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F78E8F-9778-46E1-927E-76CCB6CE8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05386-DE20-4F56-B546-23B873A24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1DB7E3-C453-46FA-BA31-C57C96141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32365D-DD37-4B1A-B35E-1BC26D811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AC953C-30D8-4B2C-99E0-B3D32234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297-5C4E-4EDC-B1ED-334C11C1C9D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9D6F1F-50B4-424C-A00A-CCCA21FF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00F30F-84F5-4AEE-9919-5E8E5556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5D52-920D-490B-B17C-46455707A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4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982C5-D28C-4B06-ABA7-51E6006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4ADB4-40DE-4BA0-808A-0F8F61F8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297-5C4E-4EDC-B1ED-334C11C1C9D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45000B-03AC-4B81-869A-07D70E2A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0BE0A8-3E58-4146-BC26-3DE066B5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5D52-920D-490B-B17C-46455707A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59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5FB801-F33E-4B0F-90A6-5A4FB456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297-5C4E-4EDC-B1ED-334C11C1C9D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257EBC-7318-4159-87D7-63B4F633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FE3F8F-FD51-4473-8BC2-868571BF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5D52-920D-490B-B17C-46455707A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10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07D96-47CA-424A-8729-03882F53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32161-74A1-45DB-B0DA-9A5064B94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83CCA8-E8A3-43A5-AE19-D54E40F64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2787E1-6996-441E-AA8B-517F6301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297-5C4E-4EDC-B1ED-334C11C1C9D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04B091-FBC1-4423-90FB-38366EAC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FD21EC-97BF-4540-9291-C9904E75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5D52-920D-490B-B17C-46455707A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B0BA7-C341-4B1F-8871-8899935A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6C9BB9-E54C-4B23-8A16-F435F8F27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91F919-AB9E-4D7D-9CE8-E14A3B992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5D1B0C-AF9D-4F5B-8656-A4A9B2C3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E297-5C4E-4EDC-B1ED-334C11C1C9D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383297-CDC4-482A-AF5C-C9CE2B43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9419E-661E-4BE4-807C-117AED84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5D52-920D-490B-B17C-46455707A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2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8A7642-AE46-4C59-BCFD-88212052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11F81-F28D-4B31-97B4-2B175E690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341A4-EA6C-4314-B6C0-A3B2182B3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E297-5C4E-4EDC-B1ED-334C11C1C9DC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851FC-95C6-4E24-B598-E70F343AF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30210-6A0F-49B9-A33E-BF850E41C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F5D52-920D-490B-B17C-46455707A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39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94F361B-10FF-48BB-A929-F380BEBCEFF7}"/>
              </a:ext>
            </a:extLst>
          </p:cNvPr>
          <p:cNvCxnSpPr>
            <a:cxnSpLocks/>
          </p:cNvCxnSpPr>
          <p:nvPr/>
        </p:nvCxnSpPr>
        <p:spPr>
          <a:xfrm>
            <a:off x="5304259" y="1903134"/>
            <a:ext cx="0" cy="37839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0C08661-87FC-4428-A2AE-F43E6696FF38}"/>
              </a:ext>
            </a:extLst>
          </p:cNvPr>
          <p:cNvCxnSpPr/>
          <p:nvPr/>
        </p:nvCxnSpPr>
        <p:spPr>
          <a:xfrm>
            <a:off x="2698594" y="2988041"/>
            <a:ext cx="456828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EF537B0-AF82-4F0C-8532-7655612DE8C9}"/>
              </a:ext>
            </a:extLst>
          </p:cNvPr>
          <p:cNvCxnSpPr>
            <a:cxnSpLocks/>
          </p:cNvCxnSpPr>
          <p:nvPr/>
        </p:nvCxnSpPr>
        <p:spPr>
          <a:xfrm>
            <a:off x="4170554" y="1903134"/>
            <a:ext cx="0" cy="37839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70F3837-6AA4-4756-A737-A87D2F06E16D}"/>
              </a:ext>
            </a:extLst>
          </p:cNvPr>
          <p:cNvCxnSpPr>
            <a:cxnSpLocks/>
          </p:cNvCxnSpPr>
          <p:nvPr/>
        </p:nvCxnSpPr>
        <p:spPr>
          <a:xfrm>
            <a:off x="7266876" y="1935186"/>
            <a:ext cx="0" cy="37839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935EBE8-D74A-47FC-B299-00138ED7E3A2}"/>
              </a:ext>
            </a:extLst>
          </p:cNvPr>
          <p:cNvCxnSpPr/>
          <p:nvPr/>
        </p:nvCxnSpPr>
        <p:spPr>
          <a:xfrm>
            <a:off x="2698595" y="4557129"/>
            <a:ext cx="456828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DC586B6-BCA0-4A71-AD8F-7245AF6D83A9}"/>
              </a:ext>
            </a:extLst>
          </p:cNvPr>
          <p:cNvCxnSpPr/>
          <p:nvPr/>
        </p:nvCxnSpPr>
        <p:spPr>
          <a:xfrm>
            <a:off x="2698595" y="1903134"/>
            <a:ext cx="456828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00B553B-E8C0-4D18-90DD-D05F26976010}"/>
              </a:ext>
            </a:extLst>
          </p:cNvPr>
          <p:cNvCxnSpPr>
            <a:cxnSpLocks/>
          </p:cNvCxnSpPr>
          <p:nvPr/>
        </p:nvCxnSpPr>
        <p:spPr>
          <a:xfrm>
            <a:off x="2698595" y="5687122"/>
            <a:ext cx="557320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921CB9A-1B59-4E4A-8894-BA7C402919C7}"/>
              </a:ext>
            </a:extLst>
          </p:cNvPr>
          <p:cNvCxnSpPr/>
          <p:nvPr/>
        </p:nvCxnSpPr>
        <p:spPr>
          <a:xfrm flipV="1">
            <a:off x="2698595" y="880946"/>
            <a:ext cx="0" cy="480617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C4FE43E-A679-4ED1-AA77-53C9AFBB9AA4}"/>
              </a:ext>
            </a:extLst>
          </p:cNvPr>
          <p:cNvSpPr/>
          <p:nvPr/>
        </p:nvSpPr>
        <p:spPr>
          <a:xfrm>
            <a:off x="4103649" y="1839951"/>
            <a:ext cx="133811" cy="1338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FF1BA9E-B3A0-4A3F-82E2-E3BA0DE847B8}"/>
              </a:ext>
            </a:extLst>
          </p:cNvPr>
          <p:cNvSpPr/>
          <p:nvPr/>
        </p:nvSpPr>
        <p:spPr>
          <a:xfrm>
            <a:off x="7199971" y="1836230"/>
            <a:ext cx="133811" cy="1338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FCADCAD-1A87-446C-995F-BE3975C848C7}"/>
              </a:ext>
            </a:extLst>
          </p:cNvPr>
          <p:cNvSpPr/>
          <p:nvPr/>
        </p:nvSpPr>
        <p:spPr>
          <a:xfrm>
            <a:off x="4103649" y="4490225"/>
            <a:ext cx="133811" cy="1338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6C1AAE6-360E-4C03-B427-4B0776D782A5}"/>
              </a:ext>
            </a:extLst>
          </p:cNvPr>
          <p:cNvSpPr/>
          <p:nvPr/>
        </p:nvSpPr>
        <p:spPr>
          <a:xfrm>
            <a:off x="7199971" y="4490225"/>
            <a:ext cx="133811" cy="1338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BEBEFDB-6721-483C-8A19-7E1D3C71D9E7}"/>
              </a:ext>
            </a:extLst>
          </p:cNvPr>
          <p:cNvSpPr/>
          <p:nvPr/>
        </p:nvSpPr>
        <p:spPr>
          <a:xfrm>
            <a:off x="5237355" y="2938352"/>
            <a:ext cx="133811" cy="1338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992E259-3ABE-4380-82AF-A0AB320C11F7}"/>
              </a:ext>
            </a:extLst>
          </p:cNvPr>
          <p:cNvSpPr/>
          <p:nvPr/>
        </p:nvSpPr>
        <p:spPr>
          <a:xfrm>
            <a:off x="5237354" y="1836229"/>
            <a:ext cx="133811" cy="1338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429A934-B6AD-4165-BD93-2446302CE4A5}"/>
              </a:ext>
            </a:extLst>
          </p:cNvPr>
          <p:cNvSpPr/>
          <p:nvPr/>
        </p:nvSpPr>
        <p:spPr>
          <a:xfrm>
            <a:off x="5237354" y="4490224"/>
            <a:ext cx="133811" cy="13381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708798-DE26-4D3C-9FB6-65A9996DF304}"/>
              </a:ext>
            </a:extLst>
          </p:cNvPr>
          <p:cNvSpPr txBox="1"/>
          <p:nvPr/>
        </p:nvSpPr>
        <p:spPr>
          <a:xfrm>
            <a:off x="7664833" y="5719174"/>
            <a:ext cx="187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Longitude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86D784B-8C5E-49CD-86B4-A29E001A4287}"/>
              </a:ext>
            </a:extLst>
          </p:cNvPr>
          <p:cNvSpPr txBox="1"/>
          <p:nvPr/>
        </p:nvSpPr>
        <p:spPr>
          <a:xfrm rot="10800000">
            <a:off x="2142371" y="171608"/>
            <a:ext cx="461665" cy="16646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/>
              <a:t>Latitude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BC79C15-A1AE-4F29-AFE9-737BF29C61BE}"/>
                  </a:ext>
                </a:extLst>
              </p:cNvPr>
              <p:cNvSpPr txBox="1"/>
              <p:nvPr/>
            </p:nvSpPr>
            <p:spPr>
              <a:xfrm>
                <a:off x="4007508" y="5672764"/>
                <a:ext cx="243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BC79C15-A1AE-4F29-AFE9-737BF29C6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508" y="5672764"/>
                <a:ext cx="243268" cy="369332"/>
              </a:xfrm>
              <a:prstGeom prst="rect">
                <a:avLst/>
              </a:prstGeom>
              <a:blipFill>
                <a:blip r:embed="rId2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161BE06-0450-4C77-9401-B9AB494C02FB}"/>
                  </a:ext>
                </a:extLst>
              </p:cNvPr>
              <p:cNvSpPr txBox="1"/>
              <p:nvPr/>
            </p:nvSpPr>
            <p:spPr>
              <a:xfrm>
                <a:off x="2257006" y="1718468"/>
                <a:ext cx="243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161BE06-0450-4C77-9401-B9AB494C0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006" y="1718468"/>
                <a:ext cx="243268" cy="369332"/>
              </a:xfrm>
              <a:prstGeom prst="rect">
                <a:avLst/>
              </a:prstGeom>
              <a:blipFill>
                <a:blip r:embed="rId3"/>
                <a:stretch>
                  <a:fillRect r="-50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AA46952-EAE4-428D-B0A5-5C1183332DCF}"/>
                  </a:ext>
                </a:extLst>
              </p:cNvPr>
              <p:cNvSpPr txBox="1"/>
              <p:nvPr/>
            </p:nvSpPr>
            <p:spPr>
              <a:xfrm>
                <a:off x="5150887" y="5672764"/>
                <a:ext cx="243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AA46952-EAE4-428D-B0A5-5C118333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7" y="5672764"/>
                <a:ext cx="243268" cy="369332"/>
              </a:xfrm>
              <a:prstGeom prst="rect">
                <a:avLst/>
              </a:prstGeom>
              <a:blipFill>
                <a:blip r:embed="rId4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25CD8E1-7F13-430F-BD43-0D939221D364}"/>
                  </a:ext>
                </a:extLst>
              </p:cNvPr>
              <p:cNvSpPr txBox="1"/>
              <p:nvPr/>
            </p:nvSpPr>
            <p:spPr>
              <a:xfrm>
                <a:off x="7199971" y="5672764"/>
                <a:ext cx="243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25CD8E1-7F13-430F-BD43-0D939221D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971" y="5672764"/>
                <a:ext cx="243268" cy="369332"/>
              </a:xfrm>
              <a:prstGeom prst="rect">
                <a:avLst/>
              </a:prstGeom>
              <a:blipFill>
                <a:blip r:embed="rId5"/>
                <a:stretch>
                  <a:fillRect r="-5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EF9FAAA-0E18-4CF1-81E8-CB4C4CB7C56E}"/>
                  </a:ext>
                </a:extLst>
              </p:cNvPr>
              <p:cNvSpPr txBox="1"/>
              <p:nvPr/>
            </p:nvSpPr>
            <p:spPr>
              <a:xfrm>
                <a:off x="2257006" y="2803375"/>
                <a:ext cx="243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EF9FAAA-0E18-4CF1-81E8-CB4C4CB7C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006" y="2803375"/>
                <a:ext cx="243268" cy="369332"/>
              </a:xfrm>
              <a:prstGeom prst="rect">
                <a:avLst/>
              </a:prstGeom>
              <a:blipFill>
                <a:blip r:embed="rId6"/>
                <a:stretch>
                  <a:fillRect r="-25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9C82E18-567A-4DE8-BD6A-7239598F0864}"/>
                  </a:ext>
                </a:extLst>
              </p:cNvPr>
              <p:cNvSpPr txBox="1"/>
              <p:nvPr/>
            </p:nvSpPr>
            <p:spPr>
              <a:xfrm>
                <a:off x="2257006" y="4372463"/>
                <a:ext cx="243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9C82E18-567A-4DE8-BD6A-7239598F0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006" y="4372463"/>
                <a:ext cx="243268" cy="369332"/>
              </a:xfrm>
              <a:prstGeom prst="rect">
                <a:avLst/>
              </a:prstGeom>
              <a:blipFill>
                <a:blip r:embed="rId7"/>
                <a:stretch>
                  <a:fillRect r="-5250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6E4235C-A9B5-4342-B3C1-8E35041214C0}"/>
                  </a:ext>
                </a:extLst>
              </p:cNvPr>
              <p:cNvSpPr txBox="1"/>
              <p:nvPr/>
            </p:nvSpPr>
            <p:spPr>
              <a:xfrm>
                <a:off x="3877632" y="1429593"/>
                <a:ext cx="586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6E4235C-A9B5-4342-B3C1-8E3504121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632" y="1429593"/>
                <a:ext cx="5867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C1EEE45-6C6C-4B21-BF21-1D8AB3CBE093}"/>
                  </a:ext>
                </a:extLst>
              </p:cNvPr>
              <p:cNvSpPr txBox="1"/>
              <p:nvPr/>
            </p:nvSpPr>
            <p:spPr>
              <a:xfrm>
                <a:off x="6973477" y="1414794"/>
                <a:ext cx="586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C1EEE45-6C6C-4B21-BF21-1D8AB3CBE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77" y="1414794"/>
                <a:ext cx="5867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FC7F6F0-2CA4-40AB-BED7-D7757AB146C6}"/>
                  </a:ext>
                </a:extLst>
              </p:cNvPr>
              <p:cNvSpPr txBox="1"/>
              <p:nvPr/>
            </p:nvSpPr>
            <p:spPr>
              <a:xfrm>
                <a:off x="6746984" y="4190910"/>
                <a:ext cx="586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FC7F6F0-2CA4-40AB-BED7-D7757AB14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984" y="4190910"/>
                <a:ext cx="5867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CFA4783-09A2-4E30-B9B0-38E898E4E79E}"/>
                  </a:ext>
                </a:extLst>
              </p:cNvPr>
              <p:cNvSpPr txBox="1"/>
              <p:nvPr/>
            </p:nvSpPr>
            <p:spPr>
              <a:xfrm>
                <a:off x="3676277" y="4165651"/>
                <a:ext cx="586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CFA4783-09A2-4E30-B9B0-38E898E4E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277" y="4165651"/>
                <a:ext cx="58679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E6FBBC06-515D-4011-AB0D-9BC21ED34749}"/>
                  </a:ext>
                </a:extLst>
              </p:cNvPr>
              <p:cNvSpPr txBox="1"/>
              <p:nvPr/>
            </p:nvSpPr>
            <p:spPr>
              <a:xfrm>
                <a:off x="4982734" y="1462517"/>
                <a:ext cx="586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E6FBBC06-515D-4011-AB0D-9BC21ED34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734" y="1462517"/>
                <a:ext cx="586796" cy="369332"/>
              </a:xfrm>
              <a:prstGeom prst="rect">
                <a:avLst/>
              </a:prstGeom>
              <a:blipFill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F7CF6C26-7E56-401A-A392-3D346B41B256}"/>
                  </a:ext>
                </a:extLst>
              </p:cNvPr>
              <p:cNvSpPr txBox="1"/>
              <p:nvPr/>
            </p:nvSpPr>
            <p:spPr>
              <a:xfrm>
                <a:off x="4782965" y="4142393"/>
                <a:ext cx="586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F7CF6C26-7E56-401A-A392-3D346B41B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965" y="4142393"/>
                <a:ext cx="586796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F74AA21-DEBE-4551-9263-D423037D3B0B}"/>
                  </a:ext>
                </a:extLst>
              </p:cNvPr>
              <p:cNvSpPr txBox="1"/>
              <p:nvPr/>
            </p:nvSpPr>
            <p:spPr>
              <a:xfrm>
                <a:off x="4898403" y="2623130"/>
                <a:ext cx="586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F74AA21-DEBE-4551-9263-D423037D3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403" y="2623130"/>
                <a:ext cx="586796" cy="369332"/>
              </a:xfrm>
              <a:prstGeom prst="rect">
                <a:avLst/>
              </a:prstGeom>
              <a:blipFill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40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952561-26B7-47AF-B6D2-ADC49A390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58" y="363548"/>
            <a:ext cx="5303283" cy="50999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F176733-2843-4B1C-A64D-669C654E2592}"/>
                  </a:ext>
                </a:extLst>
              </p:cNvPr>
              <p:cNvSpPr txBox="1"/>
              <p:nvPr/>
            </p:nvSpPr>
            <p:spPr>
              <a:xfrm>
                <a:off x="7037716" y="2219177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F176733-2843-4B1C-A64D-669C654E2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716" y="2219177"/>
                <a:ext cx="152400" cy="369332"/>
              </a:xfrm>
              <a:prstGeom prst="rect">
                <a:avLst/>
              </a:prstGeom>
              <a:blipFill>
                <a:blip r:embed="rId3"/>
                <a:stretch>
                  <a:fillRect l="-4000" r="-1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A3785B-0068-46E7-8B84-4497F5D3BB9E}"/>
                  </a:ext>
                </a:extLst>
              </p:cNvPr>
              <p:cNvSpPr txBox="1"/>
              <p:nvPr/>
            </p:nvSpPr>
            <p:spPr>
              <a:xfrm>
                <a:off x="5722621" y="2446020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A3785B-0068-46E7-8B84-4497F5D3B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621" y="2446020"/>
                <a:ext cx="152400" cy="369332"/>
              </a:xfrm>
              <a:prstGeom prst="rect">
                <a:avLst/>
              </a:prstGeom>
              <a:blipFill>
                <a:blip r:embed="rId4"/>
                <a:stretch>
                  <a:fillRect l="-4000" r="-1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ABE092B-24B4-4D03-BC23-1152D755ECA6}"/>
              </a:ext>
            </a:extLst>
          </p:cNvPr>
          <p:cNvCxnSpPr>
            <a:cxnSpLocks/>
          </p:cNvCxnSpPr>
          <p:nvPr/>
        </p:nvCxnSpPr>
        <p:spPr>
          <a:xfrm flipH="1" flipV="1">
            <a:off x="6572250" y="1916906"/>
            <a:ext cx="71915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83B08B7-EEA2-4363-9C8D-0C065081226D}"/>
                  </a:ext>
                </a:extLst>
              </p:cNvPr>
              <p:cNvSpPr txBox="1"/>
              <p:nvPr/>
            </p:nvSpPr>
            <p:spPr>
              <a:xfrm>
                <a:off x="6393179" y="1940168"/>
                <a:ext cx="15240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83B08B7-EEA2-4363-9C8D-0C0650812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79" y="1940168"/>
                <a:ext cx="152400" cy="261610"/>
              </a:xfrm>
              <a:prstGeom prst="rect">
                <a:avLst/>
              </a:prstGeom>
              <a:blipFill>
                <a:blip r:embed="rId5"/>
                <a:stretch>
                  <a:fillRect r="-72000"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349A2B-DD5B-4BF4-8439-D1D986A786EF}"/>
                  </a:ext>
                </a:extLst>
              </p:cNvPr>
              <p:cNvSpPr txBox="1"/>
              <p:nvPr/>
            </p:nvSpPr>
            <p:spPr>
              <a:xfrm>
                <a:off x="6747451" y="2219177"/>
                <a:ext cx="15240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349A2B-DD5B-4BF4-8439-D1D986A78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451" y="2219177"/>
                <a:ext cx="152400" cy="261610"/>
              </a:xfrm>
              <a:prstGeom prst="rect">
                <a:avLst/>
              </a:prstGeom>
              <a:blipFill>
                <a:blip r:embed="rId6"/>
                <a:stretch>
                  <a:fillRect r="-6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C08F788-E14C-4823-B6FE-7877F3AE729F}"/>
              </a:ext>
            </a:extLst>
          </p:cNvPr>
          <p:cNvCxnSpPr>
            <a:cxnSpLocks/>
          </p:cNvCxnSpPr>
          <p:nvPr/>
        </p:nvCxnSpPr>
        <p:spPr>
          <a:xfrm>
            <a:off x="6644164" y="2198846"/>
            <a:ext cx="444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EA1228C-8B87-4EA7-B07C-B2F92B8AB374}"/>
                  </a:ext>
                </a:extLst>
              </p:cNvPr>
              <p:cNvSpPr txBox="1"/>
              <p:nvPr/>
            </p:nvSpPr>
            <p:spPr>
              <a:xfrm>
                <a:off x="6401742" y="2142233"/>
                <a:ext cx="3862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EA1228C-8B87-4EA7-B07C-B2F92B8AB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742" y="2142233"/>
                <a:ext cx="386260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1545C2D-3E83-47CF-8050-B324EA5A10F2}"/>
                  </a:ext>
                </a:extLst>
              </p:cNvPr>
              <p:cNvSpPr txBox="1"/>
              <p:nvPr/>
            </p:nvSpPr>
            <p:spPr>
              <a:xfrm>
                <a:off x="6482714" y="2890248"/>
                <a:ext cx="2509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1545C2D-3E83-47CF-8050-B324EA5A1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714" y="2890248"/>
                <a:ext cx="250985" cy="646331"/>
              </a:xfrm>
              <a:prstGeom prst="rect">
                <a:avLst/>
              </a:prstGeom>
              <a:blipFill>
                <a:blip r:embed="rId8"/>
                <a:stretch>
                  <a:fillRect r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06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Dingqi</dc:creator>
  <cp:lastModifiedBy>Zhang Dingqi</cp:lastModifiedBy>
  <cp:revision>7</cp:revision>
  <dcterms:created xsi:type="dcterms:W3CDTF">2020-11-15T04:12:59Z</dcterms:created>
  <dcterms:modified xsi:type="dcterms:W3CDTF">2020-11-25T03:26:58Z</dcterms:modified>
</cp:coreProperties>
</file>