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90" r:id="rId15"/>
    <p:sldId id="291" r:id="rId16"/>
    <p:sldId id="292" r:id="rId17"/>
    <p:sldId id="293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C5F3729-6BE9-4129-A1B4-8316B9E1DC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90"/>
            <p14:sldId id="291"/>
            <p14:sldId id="292"/>
            <p14:sldId id="293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443" y="1673524"/>
            <a:ext cx="3599592" cy="149374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PROGRAM KALKULATOR BANGUN DATAR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443" y="3260035"/>
            <a:ext cx="3750366" cy="1924442"/>
          </a:xfrm>
        </p:spPr>
        <p:txBody>
          <a:bodyPr>
            <a:normAutofit fontScale="92500"/>
          </a:bodyPr>
          <a:lstStyle/>
          <a:p>
            <a:pPr algn="l"/>
            <a:r>
              <a:rPr lang="en-US" sz="2100" dirty="0"/>
              <a:t>Mata </a:t>
            </a:r>
            <a:r>
              <a:rPr lang="en-US" sz="2100" dirty="0" err="1"/>
              <a:t>Kuliah</a:t>
            </a:r>
            <a:r>
              <a:rPr lang="en-US" sz="2100" dirty="0"/>
              <a:t> Dasar </a:t>
            </a:r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Komputer</a:t>
            </a:r>
            <a:endParaRPr lang="en-US" sz="2100" dirty="0"/>
          </a:p>
          <a:p>
            <a:pPr algn="l"/>
            <a:r>
              <a:rPr lang="en-US" sz="1900" dirty="0"/>
              <a:t>Nama : M. </a:t>
            </a:r>
            <a:r>
              <a:rPr lang="en-US" sz="1900" dirty="0" err="1"/>
              <a:t>Dzaka</a:t>
            </a:r>
            <a:r>
              <a:rPr lang="en-US" sz="1900" dirty="0"/>
              <a:t> Al </a:t>
            </a:r>
            <a:r>
              <a:rPr lang="en-US" sz="1900" dirty="0" err="1"/>
              <a:t>Fikri</a:t>
            </a:r>
            <a:endParaRPr lang="en-US" sz="1900" dirty="0"/>
          </a:p>
          <a:p>
            <a:pPr algn="l"/>
            <a:r>
              <a:rPr lang="en-US" sz="1900" dirty="0" err="1"/>
              <a:t>Kelas</a:t>
            </a:r>
            <a:r>
              <a:rPr lang="en-US" sz="1900" dirty="0"/>
              <a:t>  : B</a:t>
            </a:r>
          </a:p>
          <a:p>
            <a:pPr algn="l"/>
            <a:r>
              <a:rPr lang="en-US" sz="1900" dirty="0"/>
              <a:t>NIM   : 2200018057</a:t>
            </a:r>
          </a:p>
          <a:p>
            <a:pPr algn="l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2E20-FD92-9C85-CC40-C2222A27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Program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73A2D-89C5-E2B4-C542-B9376A5F2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174" y="1538639"/>
            <a:ext cx="8255479" cy="46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4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D1954-57DE-FC8C-65CB-EF8A5B2D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ECBD9-8815-7176-1A08-C35592399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= 4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= 16.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× </a:t>
            </a:r>
            <a:r>
              <a:rPr lang="en-US" dirty="0" err="1"/>
              <a:t>sisi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4F9C3-9DA5-3290-B6E9-9A0014C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87" y="604865"/>
            <a:ext cx="6298269" cy="35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A127-4FC8-60C7-BEC1-DC596F78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3D9B-3160-9A3B-613C-FF57E59C8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= 4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= 16.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4 × </a:t>
            </a:r>
            <a:r>
              <a:rPr lang="en-US" dirty="0" err="1"/>
              <a:t>sisi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22E1-D073-4F64-0FB8-9BE7CE0A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61" y="608437"/>
            <a:ext cx="6371278" cy="35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751-9398-1B6E-56E9-BDCB34B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7409-A6E4-E292-52EB-14F589939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= 4, </a:t>
            </a:r>
            <a:r>
              <a:rPr lang="en-US" dirty="0" err="1"/>
              <a:t>lebar</a:t>
            </a:r>
            <a:r>
              <a:rPr lang="en-US" dirty="0"/>
              <a:t> =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= 12.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Panjang </a:t>
            </a:r>
            <a:r>
              <a:rPr lang="en-US" dirty="0" err="1"/>
              <a:t>yaitu</a:t>
            </a:r>
            <a:r>
              <a:rPr lang="en-US" dirty="0"/>
              <a:t> Panjang × Lebar.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D110C-0BF5-9E92-FBC8-E8AD084F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08" y="597508"/>
            <a:ext cx="6393533" cy="35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E91B-6F1D-8AB0-6388-5F03BD47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1E09-0091-A7B6-96B8-9F0BFBF72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= 4, </a:t>
            </a:r>
            <a:r>
              <a:rPr lang="en-US" dirty="0" err="1"/>
              <a:t>lebar</a:t>
            </a:r>
            <a:r>
              <a:rPr lang="en-US" dirty="0"/>
              <a:t> =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= 14.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2 × (Panjang + Lebar).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B1AFF-41A5-08E9-31AF-30FC56AF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98" y="616115"/>
            <a:ext cx="6270953" cy="35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2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61F6-6652-FD00-03B0-9FC309BB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Unggahan</a:t>
            </a:r>
            <a:r>
              <a:rPr lang="en-US" dirty="0"/>
              <a:t> Di GITHUB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E8E079-D4D8-F451-B64B-16FE694A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584D8-DE7B-A22B-44D0-13B44C81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5" y="1066800"/>
            <a:ext cx="9958076" cy="56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B7047-50DD-C29C-46AC-8F477965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550505"/>
            <a:ext cx="9590550" cy="2039376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Link Project GITHUB:</a:t>
            </a:r>
            <a:br>
              <a:rPr lang="en-US" dirty="0"/>
            </a:br>
            <a:r>
              <a:rPr lang="en-US" dirty="0"/>
              <a:t>https://github.com/DzakaAl/Kalkulator-Penghitung-Bangun-datar</a:t>
            </a:r>
            <a:br>
              <a:rPr lang="en-US" dirty="0"/>
            </a:br>
            <a:endParaRPr lang="en-ID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1EAFA-20FA-D8F2-088E-8E311135C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THANKS YOU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31710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150" y="665649"/>
            <a:ext cx="5175849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 err="1"/>
              <a:t>Deskripsi</a:t>
            </a:r>
            <a:r>
              <a:rPr lang="en-US" sz="5400" dirty="0"/>
              <a:t> </a:t>
            </a:r>
            <a:r>
              <a:rPr lang="en-US" sz="5400" dirty="0" err="1"/>
              <a:t>Aplikasi</a:t>
            </a:r>
            <a:endParaRPr lang="en-US" sz="5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151200" indent="0">
              <a:lnSpc>
                <a:spcPct val="107000"/>
              </a:lnSpc>
              <a:spcAft>
                <a:spcPts val="800"/>
              </a:spcAft>
              <a:buNone/>
              <a:tabLst>
                <a:tab pos="21240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yang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keliling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bangun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Dimana program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div,mul,add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bahasa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assembly.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949-8C42-1577-6F2F-72DE6A12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Fitur-Fitur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821F-2304-44A6-622F-C9995337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sisi,panjang,lebar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dihitung</a:t>
            </a:r>
            <a:endParaRPr lang="en-US" dirty="0"/>
          </a:p>
          <a:p>
            <a:r>
              <a:rPr lang="en-US" dirty="0" err="1"/>
              <a:t>Selanjutnya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pilih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412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EE35-C133-AFAA-F5D8-32796812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3706889" cy="1673526"/>
          </a:xfrm>
        </p:spPr>
        <p:txBody>
          <a:bodyPr>
            <a:normAutofit/>
          </a:bodyPr>
          <a:lstStyle/>
          <a:p>
            <a:r>
              <a:rPr lang="en-US" sz="3600" dirty="0"/>
              <a:t>Alur </a:t>
            </a:r>
            <a:r>
              <a:rPr lang="en-US" sz="3600" dirty="0" err="1"/>
              <a:t>Kerja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Flowchart</a:t>
            </a:r>
            <a:endParaRPr lang="en-ID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33ED-7647-73DF-7C46-B3F55508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66A982-FEB3-4DAF-7719-B79E4BE5F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865" y="0"/>
            <a:ext cx="5460520" cy="6666315"/>
          </a:xfrm>
        </p:spPr>
      </p:pic>
    </p:spTree>
    <p:extLst>
      <p:ext uri="{BB962C8B-B14F-4D97-AF65-F5344CB8AC3E}">
        <p14:creationId xmlns:p14="http://schemas.microsoft.com/office/powerpoint/2010/main" val="263992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3C2A-AF37-4069-3300-0F9AEF12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2C527-66C9-2149-88CC-E86BD342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91" y="1678197"/>
            <a:ext cx="6090450" cy="4921385"/>
          </a:xfrm>
        </p:spPr>
      </p:pic>
    </p:spTree>
    <p:extLst>
      <p:ext uri="{BB962C8B-B14F-4D97-AF65-F5344CB8AC3E}">
        <p14:creationId xmlns:p14="http://schemas.microsoft.com/office/powerpoint/2010/main" val="363148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B158-900A-342C-6C5F-ECD327B0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456"/>
            <a:ext cx="10353762" cy="125730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DF63A-38D4-F3EE-08B2-BC07038F5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68" y="980661"/>
            <a:ext cx="10403346" cy="58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40714-ED98-BDC5-0AED-B7E93602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"/>
            <a:ext cx="12192000" cy="68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40AF7-2C9F-5ACD-2C41-169D0DB7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"/>
            <a:ext cx="12192151" cy="6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7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FB5C4-95D6-66D0-30A0-731BFC64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"/>
            <a:ext cx="12192151" cy="6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{4C2BA201-B62E-46D5-A0F6-1AB6260D50EB}tf55705232_win32</Template>
  <TotalTime>326</TotalTime>
  <Words>264</Words>
  <Application>Microsoft Office PowerPoint</Application>
  <PresentationFormat>Widescreen</PresentationFormat>
  <Paragraphs>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PROGRAM KALKULATOR BANGUN DATAR</vt:lpstr>
      <vt:lpstr>Deskripsi Aplikasi</vt:lpstr>
      <vt:lpstr>Fitur-Fitur Aplikasi</vt:lpstr>
      <vt:lpstr>Alur Kerja atau Flowchart</vt:lpstr>
      <vt:lpstr>Rancangan atau Sketsa antarmuka</vt:lpstr>
      <vt:lpstr>Tampilan Coding</vt:lpstr>
      <vt:lpstr>PowerPoint Presentation</vt:lpstr>
      <vt:lpstr>PowerPoint Presentation</vt:lpstr>
      <vt:lpstr>PowerPoint Presentation</vt:lpstr>
      <vt:lpstr>Tampilan Luaran Program</vt:lpstr>
      <vt:lpstr>PowerPoint Presentation</vt:lpstr>
      <vt:lpstr>PowerPoint Presentation</vt:lpstr>
      <vt:lpstr>PowerPoint Presentation</vt:lpstr>
      <vt:lpstr>PowerPoint Presentation</vt:lpstr>
      <vt:lpstr>Tampilan Unggahan Di GITHUB</vt:lpstr>
      <vt:lpstr>    Link Project GITHUB: https://github.com/DzakaAl/Kalkulator-Penghitung-Bangun-datar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KALKULATOR BANGUN DATAR</dc:title>
  <dc:creator>62853</dc:creator>
  <cp:lastModifiedBy>62853</cp:lastModifiedBy>
  <cp:revision>4</cp:revision>
  <dcterms:created xsi:type="dcterms:W3CDTF">2023-01-08T07:16:07Z</dcterms:created>
  <dcterms:modified xsi:type="dcterms:W3CDTF">2023-01-08T12:43:04Z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