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69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8AF09-AA6C-7BAF-5EB0-2DEDFEB19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854B5-E495-343B-F1DE-6A2FA4D73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D2FA1-01E2-1D46-ECB0-9B4BF7E5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D534-AF51-8A4E-8790-D85ECA69F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7448A-832D-2571-FDAF-EC9C97CC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5959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1519F-891B-389B-45AE-7E8B0BA3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8C536-4E0C-BB04-246B-80C9A6722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E6C7-78F9-3177-89E7-4693378E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76D3-EEAC-F1A2-799A-ADB823E4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55CE1-89E3-C30E-BAAC-CBCAB5ECF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5325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3EB13-D35B-1D81-CB6F-68787394A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8805B-AE7E-8FC0-A4E5-DA203AC81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DB46-FEA7-209D-5847-03B75BDDA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5CA3B-2376-CBF8-0A50-A0D36E8B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3F167-76F7-2ECC-869C-F3558FB29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202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F738-DB90-24C0-EB65-F6EA1F0A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3493-B48E-C37D-24BF-264DC213A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49850-2A18-310E-21D8-83B72210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983D8-68C8-CB66-8769-FED146B3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926D2-CDE3-2742-9026-6252BFB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533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6060-6D36-47AF-8EE4-8D805E11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4C674-4235-B5E4-FD86-F73A01F3E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5916B-A10F-E6D7-D179-C19DCDAD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CDDF-EB1F-F905-1391-39983A08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038DA-0E6F-F91E-556B-9E96F31F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272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6935D-8BF9-CE4A-A657-D7778277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9DDD-9CED-3191-4D41-7C487FD3F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DB716-AC65-CAEF-3966-BCECA2D2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B72D0-8E2D-8132-FCAF-E5E2830C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32695-3A46-B437-D0D5-62533662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6C79C-3625-16DA-4648-60EDB54A6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3948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537D5-3362-BA39-68EF-1BEEE193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F8D4E-42B6-B9E3-962C-283A85E6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E3321-0318-902D-0671-8650BFADB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02B84-CBD8-CC11-F2FC-1A799B4B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86FAA-36DC-51CA-82B7-8177FFF36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6E290-B4CA-D3BA-4630-7148993F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F1FB6-9307-DCCE-DDB1-B31A768D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415202-D79C-C7E3-8EDB-A163FA4A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18760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54F3-2642-D80E-CB8F-2C29E880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AB491-7A06-5554-36B5-1087E92C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F8749-90B1-3118-E438-EA55A522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B986A-FDA9-244E-842F-759E7DFF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82373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9D621-E10B-67A9-7597-C5B75878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7BE58-317A-483A-5B6C-36D1CAB22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D43B6-281D-A2E1-8D82-C0BE2460C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3500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9CD3-4194-AD92-995F-D07EB5D61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9B8F-B7C9-DA67-EF39-FE0F41A19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B5E34-6CBE-FCC6-C05D-BADE20EA8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488D5-6DC9-F95F-A741-C8D6BAA0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F9FD3-CE24-28E5-D626-5D3FA3A5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99671-5660-72F4-BC8E-5E9F57CD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97489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9689D-C63F-130D-F36C-67D9706F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AA55D-9563-7BC3-7779-407281061F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59938-64B7-C801-0F8C-0C439477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F3F2B-196B-B571-340F-700445250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C74E7-A90D-3A6A-4CC1-69B5A978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173B7-D9BD-918C-9E19-5AA541C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7614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44D4C-6960-CFB3-A653-1C3447C1D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0DB5-F7F9-FFAC-E6AA-6C7F5213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3159A-A508-87C0-A772-D75C04D9AE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3DAF-115E-4D17-93C4-3168DAE98E32}" type="datetimeFigureOut">
              <a:rPr lang="en-ID" smtClean="0"/>
              <a:t>04/02/2024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EBC1A-D44E-E219-F4D1-0A00D41A6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54827-8D83-982C-2FBD-191BD5874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FC5B9-1366-4D2A-9027-5BAACBADE4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0846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4C69-CD13-73DC-5659-674CF74D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7176"/>
            <a:ext cx="9144000" cy="1103647"/>
          </a:xfrm>
        </p:spPr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JS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65286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AECF-D5F5-02E8-8784-69341CF56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Penamaan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awal</a:t>
            </a:r>
            <a:r>
              <a:rPr lang="en-ID" dirty="0"/>
              <a:t> underscore.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2DCC7-5F92-7CD1-6B03-8F356FF77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76" y="1705795"/>
            <a:ext cx="8576857" cy="172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530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3E643-1431-8E00-4291-562256C4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67EF8-73E7-BF98-CE7D-974A724D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Penamaan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dianjurkan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camelCase </a:t>
            </a:r>
            <a:r>
              <a:rPr lang="en-ID" dirty="0" err="1"/>
              <a:t>apabila</a:t>
            </a:r>
            <a:r>
              <a:rPr lang="en-ID" dirty="0"/>
              <a:t> </a:t>
            </a:r>
            <a:r>
              <a:rPr lang="en-ID" dirty="0" err="1"/>
              <a:t>tediri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dua </a:t>
            </a:r>
            <a:r>
              <a:rPr lang="en-ID" dirty="0" err="1"/>
              <a:t>suku</a:t>
            </a:r>
            <a:r>
              <a:rPr lang="en-ID" dirty="0"/>
              <a:t> kata.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30BF0B-B74E-E99E-474E-68E1E8625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7256"/>
            <a:ext cx="10218382" cy="18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36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42CCF-88A0-A7B9-10DD-19A9EBC8D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BE70-05F3-DF74-B349-5CEF144C7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1520"/>
            <a:ext cx="10515600" cy="544544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Penamaan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dianjurkan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inggris</a:t>
            </a:r>
            <a:endParaRPr lang="en-ID" dirty="0"/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3A5B2-A5A9-AC2C-273A-D21220D6D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92" y="1737947"/>
            <a:ext cx="10479597" cy="181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7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971C8-B523-E14B-8583-DA84CE0B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2CC1-6DDA-5565-FC7B-C75F23E07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7176"/>
            <a:ext cx="9144000" cy="1103647"/>
          </a:xfrm>
        </p:spPr>
        <p:txBody>
          <a:bodyPr/>
          <a:lstStyle/>
          <a:p>
            <a:r>
              <a:rPr lang="en-US" dirty="0" err="1"/>
              <a:t>Jendela</a:t>
            </a:r>
            <a:r>
              <a:rPr lang="en-US" dirty="0"/>
              <a:t> dialog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4587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59DA-39A6-A599-6E1F-6144EC53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283"/>
          </a:xfrm>
        </p:spPr>
        <p:txBody>
          <a:bodyPr/>
          <a:lstStyle/>
          <a:p>
            <a:r>
              <a:rPr lang="en-US" dirty="0" err="1"/>
              <a:t>Jendela</a:t>
            </a:r>
            <a:r>
              <a:rPr lang="en-US" dirty="0"/>
              <a:t> dialog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3FD45-FB39-BFEE-1B0D-AE16C5A6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408"/>
            <a:ext cx="10515600" cy="4954555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Jendela</a:t>
            </a:r>
            <a:r>
              <a:rPr lang="en-ID" dirty="0"/>
              <a:t> dialog </a:t>
            </a:r>
            <a:r>
              <a:rPr lang="en-ID" dirty="0" err="1"/>
              <a:t>merupakan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Ada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dialog pada </a:t>
            </a:r>
            <a:r>
              <a:rPr lang="en-ID" dirty="0" err="1"/>
              <a:t>Javascript</a:t>
            </a:r>
            <a:r>
              <a:rPr lang="en-ID" dirty="0"/>
              <a:t>:</a:t>
            </a:r>
          </a:p>
          <a:p>
            <a:r>
              <a:rPr lang="en-ID" dirty="0" err="1"/>
              <a:t>Jendela</a:t>
            </a:r>
            <a:r>
              <a:rPr lang="en-ID" dirty="0"/>
              <a:t> dialog alert();</a:t>
            </a:r>
          </a:p>
          <a:p>
            <a:r>
              <a:rPr lang="en-ID" dirty="0" err="1"/>
              <a:t>Jendela</a:t>
            </a:r>
            <a:r>
              <a:rPr lang="en-ID" dirty="0"/>
              <a:t> dialog confirm();</a:t>
            </a:r>
          </a:p>
          <a:p>
            <a:r>
              <a:rPr lang="en-ID" dirty="0" err="1"/>
              <a:t>Jendela</a:t>
            </a:r>
            <a:r>
              <a:rPr lang="en-ID" dirty="0"/>
              <a:t> dialog </a:t>
            </a:r>
            <a:r>
              <a:rPr lang="en-ID" dirty="0" err="1"/>
              <a:t>promp</a:t>
            </a:r>
            <a:r>
              <a:rPr lang="en-ID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00889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003A5-B216-ABBF-B44F-07F8ACB42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157"/>
          </a:xfrm>
        </p:spPr>
        <p:txBody>
          <a:bodyPr/>
          <a:lstStyle/>
          <a:p>
            <a:r>
              <a:rPr lang="en-US" dirty="0"/>
              <a:t>Dialog alert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FAF61-8EA9-0811-3CD2-189746E5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5002681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Dialog alert()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pesan</a:t>
            </a:r>
            <a:r>
              <a:rPr lang="en-ID" dirty="0"/>
              <a:t> </a:t>
            </a:r>
            <a:r>
              <a:rPr lang="en-ID" dirty="0" err="1"/>
              <a:t>peringatan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00FB5F-3097-A608-5DB9-228BC8749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6743"/>
            <a:ext cx="9402882" cy="242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362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3BFC-2CA6-BDF1-3979-D8688DDE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US" dirty="0"/>
              <a:t>Hasil: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C06D51-AF53-E058-4DDE-C215A15766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53" y="1116532"/>
            <a:ext cx="10358493" cy="4735628"/>
          </a:xfrm>
        </p:spPr>
      </p:pic>
    </p:spTree>
    <p:extLst>
      <p:ext uri="{BB962C8B-B14F-4D97-AF65-F5344CB8AC3E}">
        <p14:creationId xmlns:p14="http://schemas.microsoft.com/office/powerpoint/2010/main" val="3655057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629E-F8D9-A8E9-4319-65B6960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3394"/>
            <a:ext cx="10515600" cy="549356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dialog alert() pada event </a:t>
            </a:r>
            <a:r>
              <a:rPr lang="en-ID" dirty="0" err="1"/>
              <a:t>tertentu</a:t>
            </a:r>
            <a:r>
              <a:rPr lang="en-ID" dirty="0"/>
              <a:t>, </a:t>
            </a:r>
            <a:r>
              <a:rPr lang="en-ID" dirty="0" err="1"/>
              <a:t>misalnya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tombol</a:t>
            </a:r>
            <a:r>
              <a:rPr lang="en-ID" dirty="0"/>
              <a:t> </a:t>
            </a:r>
            <a:r>
              <a:rPr lang="en-ID" dirty="0" err="1"/>
              <a:t>diklik</a:t>
            </a:r>
            <a:r>
              <a:rPr lang="en-ID" dirty="0"/>
              <a:t>?</a:t>
            </a:r>
          </a:p>
          <a:p>
            <a:pPr marL="0" indent="0">
              <a:buNone/>
            </a:pP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lakukan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menambahkan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dialog pada event listener.</a:t>
            </a:r>
          </a:p>
          <a:p>
            <a:pPr marL="0" indent="0">
              <a:buNone/>
            </a:pPr>
            <a:r>
              <a:rPr lang="en-ID" dirty="0"/>
              <a:t>Pada HTML,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masukan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alert() pada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onClick</a:t>
            </a:r>
            <a:r>
              <a:rPr lang="en-ID" dirty="0"/>
              <a:t> agar </a:t>
            </a:r>
            <a:r>
              <a:rPr lang="en-ID" dirty="0" err="1"/>
              <a:t>nanti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</a:t>
            </a:r>
            <a:r>
              <a:rPr lang="en-ID" dirty="0" err="1"/>
              <a:t>diklik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78233-D267-74CC-9013-54B21538C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779682"/>
            <a:ext cx="10628146" cy="4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649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99-00A3-37E3-8E9E-BE02DDB39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157"/>
          </a:xfrm>
        </p:spPr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7" name="untitled">
            <a:hlinkClick r:id="" action="ppaction://media"/>
            <a:extLst>
              <a:ext uri="{FF2B5EF4-FFF2-40B4-BE49-F238E27FC236}">
                <a16:creationId xmlns:a16="http://schemas.microsoft.com/office/drawing/2014/main" id="{4FDC8CE2-2A17-8330-4A5E-222054132708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74858" y="1010435"/>
            <a:ext cx="9526303" cy="5358128"/>
          </a:xfrm>
        </p:spPr>
      </p:pic>
    </p:spTree>
    <p:extLst>
      <p:ext uri="{BB962C8B-B14F-4D97-AF65-F5344CB8AC3E}">
        <p14:creationId xmlns:p14="http://schemas.microsoft.com/office/powerpoint/2010/main" val="1990932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46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A7BB-3597-3452-00B8-3F433E20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658"/>
          </a:xfrm>
        </p:spPr>
        <p:txBody>
          <a:bodyPr/>
          <a:lstStyle/>
          <a:p>
            <a:r>
              <a:rPr lang="en-US" dirty="0"/>
              <a:t>Dialog confirm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8B09-2EBC-FD6D-16FC-69B995B7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784"/>
            <a:ext cx="10515600" cy="4964179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Dialog confirm() digunakan untuk melakukan konfirmasi dalam melakukan tindakan tertentu.</a:t>
            </a:r>
          </a:p>
          <a:p>
            <a:pPr marL="0" indent="0">
              <a:buNone/>
            </a:pPr>
            <a:r>
              <a:rPr lang="sv-SE" dirty="0"/>
              <a:t>Contoh: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F69D0F-A4C5-0DA0-0157-D7E711DF3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68" y="2515832"/>
            <a:ext cx="10871227" cy="298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0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995-1206-5981-F780-D433244FA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157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31E-71A2-3971-72ED-E3E1045B6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282"/>
            <a:ext cx="10515600" cy="5002681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yang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diisi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macam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string (</a:t>
            </a:r>
            <a:r>
              <a:rPr lang="en-ID" dirty="0" err="1"/>
              <a:t>teks</a:t>
            </a:r>
            <a:r>
              <a:rPr lang="en-ID" dirty="0"/>
              <a:t>), integer (</a:t>
            </a:r>
            <a:r>
              <a:rPr lang="en-ID" dirty="0" err="1"/>
              <a:t>angka</a:t>
            </a:r>
            <a:r>
              <a:rPr lang="en-ID" dirty="0"/>
              <a:t>), float (</a:t>
            </a:r>
            <a:r>
              <a:rPr lang="en-ID" dirty="0" err="1"/>
              <a:t>bilangan</a:t>
            </a:r>
            <a:r>
              <a:rPr lang="en-ID" dirty="0"/>
              <a:t> decimal), Boolean (true or false), dan object.</a:t>
            </a:r>
          </a:p>
        </p:txBody>
      </p:sp>
    </p:spTree>
    <p:extLst>
      <p:ext uri="{BB962C8B-B14F-4D97-AF65-F5344CB8AC3E}">
        <p14:creationId xmlns:p14="http://schemas.microsoft.com/office/powerpoint/2010/main" val="2170365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6E4D3-98C9-DAAB-4690-FE011997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658"/>
          </a:xfrm>
        </p:spPr>
        <p:txBody>
          <a:bodyPr/>
          <a:lstStyle/>
          <a:p>
            <a:r>
              <a:rPr lang="en-US" dirty="0"/>
              <a:t>Hasil: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5E36C8-94F9-B8D4-2C84-63A3765F4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141" y="1106795"/>
            <a:ext cx="9006326" cy="4918619"/>
          </a:xfrm>
        </p:spPr>
      </p:pic>
    </p:spTree>
    <p:extLst>
      <p:ext uri="{BB962C8B-B14F-4D97-AF65-F5344CB8AC3E}">
        <p14:creationId xmlns:p14="http://schemas.microsoft.com/office/powerpoint/2010/main" val="3570785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F8165-A039-5173-0550-E90E81CC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2904"/>
          </a:xfrm>
        </p:spPr>
        <p:txBody>
          <a:bodyPr/>
          <a:lstStyle/>
          <a:p>
            <a:r>
              <a:rPr lang="en-US" dirty="0"/>
              <a:t>Dialog prompt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9D2F1-5F0B-5AA1-3C89-4DC0FF826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30"/>
            <a:ext cx="10515600" cy="509893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Dialog prompt() </a:t>
            </a:r>
            <a:r>
              <a:rPr lang="en-ID" dirty="0" err="1"/>
              <a:t>berfungsi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inputan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Dialog prompt()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string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apa</a:t>
            </a:r>
            <a:r>
              <a:rPr lang="en-ID" dirty="0"/>
              <a:t> yang </a:t>
            </a:r>
            <a:r>
              <a:rPr lang="en-ID" dirty="0" err="1"/>
              <a:t>diinputkan</a:t>
            </a:r>
            <a:r>
              <a:rPr lang="en-ID" dirty="0"/>
              <a:t> oleh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60C60-782B-05A1-4164-DAAB93160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15" y="3259176"/>
            <a:ext cx="11121747" cy="227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03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B3E0-393E-24F7-EE14-9162BB1F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532"/>
          </a:xfrm>
        </p:spPr>
        <p:txBody>
          <a:bodyPr/>
          <a:lstStyle/>
          <a:p>
            <a:r>
              <a:rPr lang="en-US" dirty="0"/>
              <a:t>Hasil: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71E3EF-AB7F-BB2F-3B8A-A63299026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97037"/>
            <a:ext cx="6286823" cy="278779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E17B4-BE3C-34C5-DED4-8E63068BE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246" y="3073170"/>
            <a:ext cx="5699884" cy="29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9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215BE-2873-D503-2B1F-B39BA6E75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F539-648D-A7C9-892E-BE4CF43F5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77176"/>
            <a:ext cx="9144000" cy="1103647"/>
          </a:xfrm>
        </p:spPr>
        <p:txBody>
          <a:bodyPr/>
          <a:lstStyle/>
          <a:p>
            <a:r>
              <a:rPr lang="en-US" dirty="0"/>
              <a:t>Project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3464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CC79F8-68A6-7B37-B489-BDC476795E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82" y="783236"/>
            <a:ext cx="6816256" cy="35358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DD34AC-43C1-87C4-4457-FBB8C54B7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504" y="3036003"/>
            <a:ext cx="7186863" cy="335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73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75CB-A40A-75EC-4ED4-EFC6C434C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6909"/>
          </a:xfrm>
        </p:spPr>
        <p:txBody>
          <a:bodyPr>
            <a:normAutofit/>
          </a:bodyPr>
          <a:lstStyle/>
          <a:p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variable di JS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406E-700D-2224-F86B-8E2327557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034"/>
            <a:ext cx="10515600" cy="4944929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Cara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di </a:t>
            </a:r>
            <a:r>
              <a:rPr lang="en-ID" dirty="0" err="1"/>
              <a:t>javascript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var </a:t>
            </a:r>
            <a:r>
              <a:rPr lang="en-ID" dirty="0" err="1"/>
              <a:t>lalu</a:t>
            </a:r>
            <a:r>
              <a:rPr lang="en-ID" dirty="0"/>
              <a:t> </a:t>
            </a:r>
            <a:r>
              <a:rPr lang="en-ID" dirty="0" err="1"/>
              <a:t>diikuti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nama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dan </a:t>
            </a:r>
            <a:r>
              <a:rPr lang="en-ID" dirty="0" err="1"/>
              <a:t>nilainya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FE4D9E-20C0-FFD2-DA9D-23F367918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14831"/>
            <a:ext cx="8713562" cy="1874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5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9D1B-4B88-DA5F-DBE5-92B1222C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408"/>
          </a:xfrm>
        </p:spPr>
        <p:txBody>
          <a:bodyPr/>
          <a:lstStyle/>
          <a:p>
            <a:r>
              <a:rPr lang="en-US" dirty="0" err="1"/>
              <a:t>Variabel</a:t>
            </a:r>
            <a:r>
              <a:rPr lang="en-US" dirty="0"/>
              <a:t> let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88502-7CF1-9CEC-7FF0-D24D6770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4"/>
            <a:ext cx="10515600" cy="4983429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Kata </a:t>
            </a:r>
            <a:r>
              <a:rPr lang="en-ID" dirty="0" err="1"/>
              <a:t>kunci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mendeklarasikan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.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let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blok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dideklarasikan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 yang </a:t>
            </a:r>
            <a:r>
              <a:rPr lang="en-ID" dirty="0" err="1"/>
              <a:t>dideklarasikan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kata </a:t>
            </a:r>
            <a:r>
              <a:rPr lang="en-ID" dirty="0" err="1"/>
              <a:t>kunci</a:t>
            </a:r>
            <a:r>
              <a:rPr lang="en-ID" dirty="0"/>
              <a:t> var,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. </a:t>
            </a:r>
            <a:r>
              <a:rPr lang="fi-FI" dirty="0"/>
              <a:t>Perlu kamu ketahui juga, selain kata kunci var kita juga bisa membuat variabel dengan kata kunci let atau tanpa awalan apapun.</a:t>
            </a:r>
          </a:p>
          <a:p>
            <a:pPr marL="0" indent="0">
              <a:buNone/>
            </a:pPr>
            <a:r>
              <a:rPr lang="fi-FI" dirty="0"/>
              <a:t>Contoh: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EAF29-8BAE-170C-3EE4-ACB56E669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917" y="4443461"/>
            <a:ext cx="5176953" cy="204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0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E444-E088-A91F-595B-9D35428E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532"/>
          </a:xfrm>
        </p:spPr>
        <p:txBody>
          <a:bodyPr/>
          <a:lstStyle/>
          <a:p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E6562-6223-95F5-E7AC-A28C034E1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58"/>
            <a:ext cx="10515600" cy="5012305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isi</a:t>
            </a:r>
            <a:r>
              <a:rPr lang="en-ID" dirty="0"/>
              <a:t> </a:t>
            </a:r>
            <a:r>
              <a:rPr lang="en-ID" dirty="0" err="1"/>
              <a:t>variabel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dirty="0" err="1"/>
              <a:t>fungsi-fungsi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output </a:t>
            </a:r>
            <a:r>
              <a:rPr lang="en-ID" dirty="0" err="1"/>
              <a:t>seperti</a:t>
            </a:r>
            <a:r>
              <a:rPr lang="en-ID" dirty="0"/>
              <a:t>:</a:t>
            </a:r>
          </a:p>
          <a:p>
            <a:r>
              <a:rPr lang="en-ID" dirty="0" err="1"/>
              <a:t>Fungsi</a:t>
            </a:r>
            <a:r>
              <a:rPr lang="en-ID" dirty="0"/>
              <a:t> console.log() </a:t>
            </a:r>
            <a:r>
              <a:rPr lang="en-ID" dirty="0" err="1"/>
              <a:t>menampilkan</a:t>
            </a:r>
            <a:r>
              <a:rPr lang="en-ID" dirty="0"/>
              <a:t> output </a:t>
            </a:r>
            <a:r>
              <a:rPr lang="en-ID" dirty="0" err="1"/>
              <a:t>ke</a:t>
            </a:r>
            <a:r>
              <a:rPr lang="en-ID" dirty="0"/>
              <a:t> console </a:t>
            </a:r>
            <a:r>
              <a:rPr lang="en-ID" dirty="0" err="1"/>
              <a:t>javascript</a:t>
            </a:r>
            <a:r>
              <a:rPr lang="en-ID" dirty="0"/>
              <a:t>;</a:t>
            </a:r>
          </a:p>
          <a:p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document.write</a:t>
            </a:r>
            <a:r>
              <a:rPr lang="en-ID" dirty="0"/>
              <a:t>() </a:t>
            </a:r>
            <a:r>
              <a:rPr lang="en-ID" dirty="0" err="1"/>
              <a:t>menampilkan</a:t>
            </a:r>
            <a:r>
              <a:rPr lang="en-ID" dirty="0"/>
              <a:t> output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HTML;</a:t>
            </a:r>
          </a:p>
          <a:p>
            <a:r>
              <a:rPr lang="en-ID" dirty="0"/>
              <a:t>dan </a:t>
            </a:r>
            <a:r>
              <a:rPr lang="en-ID" dirty="0" err="1"/>
              <a:t>Fungsi</a:t>
            </a:r>
            <a:r>
              <a:rPr lang="en-ID" dirty="0"/>
              <a:t> alert() </a:t>
            </a:r>
            <a:r>
              <a:rPr lang="en-ID" dirty="0" err="1"/>
              <a:t>menampilkan</a:t>
            </a:r>
            <a:r>
              <a:rPr lang="en-ID" dirty="0"/>
              <a:t> output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dialog.</a:t>
            </a:r>
          </a:p>
        </p:txBody>
      </p:sp>
    </p:spTree>
    <p:extLst>
      <p:ext uri="{BB962C8B-B14F-4D97-AF65-F5344CB8AC3E}">
        <p14:creationId xmlns:p14="http://schemas.microsoft.com/office/powerpoint/2010/main" val="59681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CDCE-B43B-BEFC-A299-1C65B395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Dengan</a:t>
            </a:r>
            <a:r>
              <a:rPr lang="en-US" dirty="0"/>
              <a:t> console.log()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968C0-764D-B8FF-B7D6-6CC4F5272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904"/>
            <a:ext cx="10515600" cy="514705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Hasil: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CA66A5-A365-BB00-0E37-65D89964D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80" y="1539888"/>
            <a:ext cx="6446251" cy="2059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DB3BCA-2633-2D5F-6E3A-940D9A3B3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80" y="4026118"/>
            <a:ext cx="5500921" cy="232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63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3972-E0BD-DC9E-C19D-60BD6615A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780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document.write</a:t>
            </a:r>
            <a:r>
              <a:rPr lang="en-US" dirty="0"/>
              <a:t>();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0CE26-CED2-55DC-179B-AD4FBB6C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6906"/>
            <a:ext cx="10515600" cy="507005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Hasil: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9D1D5B-9992-544F-0AE6-EA13204DA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81" y="1549814"/>
            <a:ext cx="5832410" cy="2030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89F19-440D-D068-99FE-B72DA1301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380" y="4189313"/>
            <a:ext cx="5025083" cy="2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2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1C4DC-3607-909C-E7D4-B830D41E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/>
          <a:lstStyle/>
          <a:p>
            <a:r>
              <a:rPr lang="en-US" dirty="0" err="1"/>
              <a:t>Dengan</a:t>
            </a:r>
            <a:r>
              <a:rPr lang="en-US" dirty="0"/>
              <a:t> alert();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9D87-D542-A741-2DDD-C7EB0E915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Contoh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Hasil: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64AC7-67C9-8255-CF74-3DEDF3FF2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3" y="1632197"/>
            <a:ext cx="5990813" cy="2131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817A8-C9DD-0FA6-30B1-D18ACAA07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53" y="4182892"/>
            <a:ext cx="4604167" cy="233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968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7712F-262C-549B-8A9F-DEC4A4127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532"/>
          </a:xfrm>
        </p:spPr>
        <p:txBody>
          <a:bodyPr/>
          <a:lstStyle/>
          <a:p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variable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D92B-CD43-BB92-D715-4DABAB1C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58"/>
            <a:ext cx="10515600" cy="5012305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Penamaan </a:t>
            </a: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boleh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di </a:t>
            </a:r>
            <a:r>
              <a:rPr lang="en-ID" dirty="0" err="1"/>
              <a:t>depannya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8D5F2-7E73-31BB-44E5-2305C5F78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" y="2139884"/>
            <a:ext cx="7082586" cy="34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3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417</Words>
  <Application>Microsoft Office PowerPoint</Application>
  <PresentationFormat>Widescreen</PresentationFormat>
  <Paragraphs>70</Paragraphs>
  <Slides>24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Variabel JS</vt:lpstr>
      <vt:lpstr>Apa itu Variabel</vt:lpstr>
      <vt:lpstr>Cara membuat variable di JS</vt:lpstr>
      <vt:lpstr>Variabel let</vt:lpstr>
      <vt:lpstr>Menampilkan isi variabel</vt:lpstr>
      <vt:lpstr>Dengan console.log()</vt:lpstr>
      <vt:lpstr>Dengan document.write();</vt:lpstr>
      <vt:lpstr>Dengan alert();</vt:lpstr>
      <vt:lpstr>Aturan penulisan variable</vt:lpstr>
      <vt:lpstr>PowerPoint Presentation</vt:lpstr>
      <vt:lpstr>PowerPoint Presentation</vt:lpstr>
      <vt:lpstr>PowerPoint Presentation</vt:lpstr>
      <vt:lpstr>Jendela dialog</vt:lpstr>
      <vt:lpstr>Jendela dialog JS</vt:lpstr>
      <vt:lpstr>Dialog alert</vt:lpstr>
      <vt:lpstr>Hasil:</vt:lpstr>
      <vt:lpstr>PowerPoint Presentation</vt:lpstr>
      <vt:lpstr>Hasil</vt:lpstr>
      <vt:lpstr>Dialog confirm</vt:lpstr>
      <vt:lpstr>Hasil:</vt:lpstr>
      <vt:lpstr>Dialog prompt</vt:lpstr>
      <vt:lpstr>Hasil:</vt:lpstr>
      <vt:lpstr>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Variabel JS</dc:title>
  <dc:creator>Dzaki Al</dc:creator>
  <cp:lastModifiedBy>Dzaki Al</cp:lastModifiedBy>
  <cp:revision>1</cp:revision>
  <dcterms:created xsi:type="dcterms:W3CDTF">2024-02-04T14:25:33Z</dcterms:created>
  <dcterms:modified xsi:type="dcterms:W3CDTF">2024-02-04T15:14:12Z</dcterms:modified>
</cp:coreProperties>
</file>