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C084-29BF-A641-6476-E7148FA99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EC3EC-A474-9C18-E1EB-3F9131260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8561E-543C-71D3-366D-2EFDEFF5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0A79-5F6B-40F9-92C2-D988A1F33C82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A325F-E9D7-D6F7-DA7A-A2B69C71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2DB2B-CCDB-3FAC-A5CF-BDF50040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5726-D20A-4027-9A59-C834F3D2C4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977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8324-C6AB-BA6E-DC55-8CCD70D6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BDAFB-6EE9-DDFF-9955-33F03AF59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EA6F7-0263-0F4F-B7C6-B5B0274F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0A79-5F6B-40F9-92C2-D988A1F33C82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BCCC-887B-82B5-EA27-FC6C0185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16C76-B3E4-A7C3-238F-8B57A6BD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5726-D20A-4027-9A59-C834F3D2C4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535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94407-63A1-8984-C2DF-F261D664F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9822B-8A49-85D8-D41D-811563C7D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0EC80-8E3B-1EE6-3877-7C5CFBF2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0A79-5F6B-40F9-92C2-D988A1F33C82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76864-FF60-6F6B-E5CC-C14E2F74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D3FD6-35D4-C5DE-D338-D4361E15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5726-D20A-4027-9A59-C834F3D2C4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929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2079-2694-5089-EDFD-71A7AC0E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B07EB-ADD9-DAED-C45E-EA49A5DD4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77987-0F71-9A9F-4244-BCD09620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0A79-5F6B-40F9-92C2-D988A1F33C82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A789C-8DA4-FE22-687C-034F8077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BEEB9-144F-E990-FD52-19837406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5726-D20A-4027-9A59-C834F3D2C4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76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1CB6-02A3-9B19-BF92-9AB1FEB30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6F8C6-0EC4-6F3D-B1D2-FF00D8DEA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F162A-28CD-029A-B360-85D6FCA2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0A79-5F6B-40F9-92C2-D988A1F33C82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60F40-7159-A06B-F80D-60E84E65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3A67F-D8B7-4F4B-7B0A-21EA3465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5726-D20A-4027-9A59-C834F3D2C4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107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7928-BC57-F191-D80D-64D20BEA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A44EF-0D7A-CEC1-6F5B-3328D1ECC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0E7D4-592F-7287-8C6A-4A2955E3D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6043D-446E-010C-5490-A292A0B3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0A79-5F6B-40F9-92C2-D988A1F33C82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0C525-F107-1743-5562-A02B733A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ACE19-D756-F51D-ABE1-8C18DA8A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5726-D20A-4027-9A59-C834F3D2C4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132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9F6C-5AA3-B966-1B72-414FBB2FE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C745D-6841-654E-489A-5233FE22B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0289C-464D-2847-6477-8AF13CC02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75D6B-9CC5-E30F-D5E1-4614C182A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6F871-024E-EBC3-6A7E-2AF441BF0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343A2-EA6C-B4ED-B826-BF5EEA15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0A79-5F6B-40F9-92C2-D988A1F33C82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2F38D-4909-0B09-4275-34BC59D4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84A8CE-1764-2538-6652-61B0B8B9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5726-D20A-4027-9A59-C834F3D2C4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095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6977-7764-1823-AC08-CD7C1B0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A19D5-2875-C202-90E5-B6CA3511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0A79-5F6B-40F9-92C2-D988A1F33C82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EBCD2-CF78-FD30-AC3E-6CF8A231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B3854-79A9-67A6-9686-FC03B8FF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5726-D20A-4027-9A59-C834F3D2C4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982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52958-650B-BE22-789E-054EF64F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0A79-5F6B-40F9-92C2-D988A1F33C82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C696F-C267-108E-7935-A06B7AB6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670D9-9D0F-4E97-97BA-74F896F0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5726-D20A-4027-9A59-C834F3D2C4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549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704F-EC5E-ABBA-F9F9-47935DB2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D8CC-ADB0-5F36-269B-0C7584B98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D4396-86DD-3AA4-9DAC-D3B72089C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EEA7B-5F3D-63BD-3B17-7C02D941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0A79-5F6B-40F9-92C2-D988A1F33C82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CC6B3-DCA4-F5E8-9D4A-5A05C6ED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2ECF2-3A3F-CAE2-3D8A-320884A2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5726-D20A-4027-9A59-C834F3D2C4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409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4F02-CC55-D87C-E4BE-FEB07E39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6C5CB-F38E-0820-1330-C39BC553E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91066-5605-B986-A1AF-235D14FA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657F0-A574-EB49-B812-C75395FD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0A79-5F6B-40F9-92C2-D988A1F33C82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E8DCF-5153-96F5-FD97-ABC60EC0E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20CDC-FA3A-3700-1573-1A44519E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5726-D20A-4027-9A59-C834F3D2C4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715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85815-A5AA-90B5-A359-57DE2940B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746F3-F5DD-01D7-B79E-DEB667C42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A6891-7DE7-16E5-1666-E1A87563A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30A79-5F6B-40F9-92C2-D988A1F33C82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E604D-524F-2904-69BA-4B1D2239B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68453-FA86-C3EA-F140-207C13346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35726-D20A-4027-9A59-C834F3D2C4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285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D54A-5CFC-814F-B699-8842B0050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Hello, World!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18232-08E7-5D45-B874-89A989B851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110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Hello, World!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Dzaki Al</dc:creator>
  <cp:lastModifiedBy>Dzaki Al</cp:lastModifiedBy>
  <cp:revision>1</cp:revision>
  <dcterms:created xsi:type="dcterms:W3CDTF">2025-02-26T02:57:51Z</dcterms:created>
  <dcterms:modified xsi:type="dcterms:W3CDTF">2025-02-26T02:57:51Z</dcterms:modified>
</cp:coreProperties>
</file>