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594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392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306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594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562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765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086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6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61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89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32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211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233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35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040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805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4E2A2-A07C-47E2-9B47-91B9A52DBCE4}" type="datetimeFigureOut">
              <a:rPr lang="en-ID" smtClean="0"/>
              <a:t>08/08/2023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713CB5-54D5-4A63-B369-8384D195604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87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D68-C2FA-4AE0-B377-AD603C25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318" y="2937013"/>
            <a:ext cx="8919081" cy="983973"/>
          </a:xfrm>
        </p:spPr>
        <p:txBody>
          <a:bodyPr/>
          <a:lstStyle/>
          <a:p>
            <a:pPr algn="ctr"/>
            <a:r>
              <a:rPr lang="en-US" sz="6600" dirty="0"/>
              <a:t>PENGENALAN HTML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132618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43BD1-D1F7-4950-A20B-FCA44C15F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3096"/>
          </a:xfrm>
        </p:spPr>
        <p:txBody>
          <a:bodyPr>
            <a:normAutofit fontScale="90000"/>
          </a:bodyPr>
          <a:lstStyle/>
          <a:p>
            <a:r>
              <a:rPr lang="en-US" dirty="0"/>
              <a:t>HTML Links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1145F-D781-49C9-8992-EE7E6085B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92697"/>
            <a:ext cx="8596668" cy="4848666"/>
          </a:xfrm>
        </p:spPr>
        <p:txBody>
          <a:bodyPr/>
          <a:lstStyle/>
          <a:p>
            <a:r>
              <a:rPr lang="en-US" dirty="0"/>
              <a:t>HTML link di </a:t>
            </a:r>
            <a:r>
              <a:rPr lang="en-US" dirty="0" err="1"/>
              <a:t>definisikan</a:t>
            </a:r>
            <a:r>
              <a:rPr lang="en-US" dirty="0"/>
              <a:t> oleh tag &lt;a&gt;</a:t>
            </a:r>
          </a:p>
          <a:p>
            <a:r>
              <a:rPr lang="en-US" dirty="0" err="1"/>
              <a:t>Destinasi</a:t>
            </a:r>
            <a:r>
              <a:rPr lang="en-US" dirty="0"/>
              <a:t> link di </a:t>
            </a:r>
            <a:r>
              <a:rPr lang="en-US" dirty="0" err="1"/>
              <a:t>tentukan</a:t>
            </a:r>
            <a:r>
              <a:rPr lang="en-US" dirty="0"/>
              <a:t> oleh tag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href</a:t>
            </a:r>
            <a:endParaRPr lang="en-US" dirty="0"/>
          </a:p>
          <a:p>
            <a:r>
              <a:rPr lang="en-US" dirty="0" err="1"/>
              <a:t>Atribut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pada elements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5B19C-BB2A-46DC-B6F5-743C15EAA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72" y="2667466"/>
            <a:ext cx="8566262" cy="10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3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CC44-FCDE-44A8-8AF1-40FE5123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3217"/>
          </a:xfrm>
        </p:spPr>
        <p:txBody>
          <a:bodyPr>
            <a:normAutofit fontScale="90000"/>
          </a:bodyPr>
          <a:lstStyle/>
          <a:p>
            <a:r>
              <a:rPr lang="en-US" dirty="0"/>
              <a:t>HTML Images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9D83A-B5D1-410C-AC2C-919791A7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2817"/>
            <a:ext cx="8596668" cy="4868545"/>
          </a:xfrm>
        </p:spPr>
        <p:txBody>
          <a:bodyPr/>
          <a:lstStyle/>
          <a:p>
            <a:r>
              <a:rPr lang="en-US" dirty="0"/>
              <a:t>HTML Images di </a:t>
            </a:r>
            <a:r>
              <a:rPr lang="en-US" dirty="0" err="1"/>
              <a:t>definisikan</a:t>
            </a:r>
            <a:r>
              <a:rPr lang="en-US" dirty="0"/>
              <a:t>  oleh tag 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Source file (</a:t>
            </a:r>
            <a:r>
              <a:rPr lang="en-US" dirty="0" err="1"/>
              <a:t>src</a:t>
            </a:r>
            <a:r>
              <a:rPr lang="en-US" dirty="0"/>
              <a:t>=example.png)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di </a:t>
            </a:r>
            <a:r>
              <a:rPr lang="en-US" dirty="0" err="1"/>
              <a:t>tampilkan</a:t>
            </a:r>
            <a:r>
              <a:rPr lang="en-US" dirty="0"/>
              <a:t> </a:t>
            </a:r>
          </a:p>
          <a:p>
            <a:r>
              <a:rPr lang="en-US" dirty="0"/>
              <a:t>Alternative text (alt=example)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tulisan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image </a:t>
            </a:r>
            <a:r>
              <a:rPr lang="en-US" dirty="0" err="1"/>
              <a:t>jika</a:t>
            </a:r>
            <a:r>
              <a:rPr lang="en-US" dirty="0"/>
              <a:t> image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missing</a:t>
            </a:r>
          </a:p>
          <a:p>
            <a:r>
              <a:rPr lang="en-US" dirty="0"/>
              <a:t>Width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dan height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tinggi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91141-C701-4E7A-B244-110F847CC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09121"/>
            <a:ext cx="7335274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4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D68-C2FA-4AE0-B377-AD603C25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318" y="2937013"/>
            <a:ext cx="8919081" cy="983973"/>
          </a:xfrm>
        </p:spPr>
        <p:txBody>
          <a:bodyPr/>
          <a:lstStyle/>
          <a:p>
            <a:pPr algn="ctr"/>
            <a:r>
              <a:rPr lang="en-US" sz="6600" dirty="0"/>
              <a:t>TODAY PROJECT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362794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A0E27-B9A2-4093-AB4B-7658A531B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1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FAB7-A865-45EE-9015-A6D2A03F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670"/>
          </a:xfrm>
        </p:spPr>
        <p:txBody>
          <a:bodyPr>
            <a:noAutofit/>
          </a:bodyPr>
          <a:lstStyle/>
          <a:p>
            <a:r>
              <a:rPr lang="en-US" sz="4000" dirty="0" err="1"/>
              <a:t>Apa</a:t>
            </a:r>
            <a:r>
              <a:rPr lang="en-US" sz="4000" dirty="0"/>
              <a:t> </a:t>
            </a:r>
            <a:r>
              <a:rPr lang="en-US" sz="4000" dirty="0" err="1"/>
              <a:t>itu</a:t>
            </a:r>
            <a:r>
              <a:rPr lang="en-US" sz="4000" dirty="0"/>
              <a:t> HTML?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3F633-F2FD-4396-8E10-7E8089BD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2270"/>
            <a:ext cx="8596668" cy="4779093"/>
          </a:xfrm>
        </p:spPr>
        <p:txBody>
          <a:bodyPr>
            <a:normAutofit/>
          </a:bodyPr>
          <a:lstStyle/>
          <a:p>
            <a:r>
              <a:rPr lang="en-US" sz="2400" dirty="0"/>
              <a:t>HTML adalah </a:t>
            </a:r>
            <a:r>
              <a:rPr lang="en-US" sz="2400" dirty="0" err="1"/>
              <a:t>singkatan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Hyper Text Markup Language</a:t>
            </a:r>
          </a:p>
          <a:p>
            <a:r>
              <a:rPr lang="en-US" sz="2400" dirty="0"/>
              <a:t>HTML adalah standard  markup language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web</a:t>
            </a:r>
          </a:p>
          <a:p>
            <a:r>
              <a:rPr lang="en-US" sz="2400" dirty="0"/>
              <a:t>HTML </a:t>
            </a:r>
            <a:r>
              <a:rPr lang="en-US" sz="2400" dirty="0" err="1"/>
              <a:t>mendeskripsikan</a:t>
            </a:r>
            <a:r>
              <a:rPr lang="en-US" sz="2400" dirty="0"/>
              <a:t> </a:t>
            </a:r>
            <a:r>
              <a:rPr lang="en-US" sz="2400" dirty="0" err="1"/>
              <a:t>struktur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halaman</a:t>
            </a:r>
            <a:r>
              <a:rPr lang="en-US" sz="2400" dirty="0"/>
              <a:t> web </a:t>
            </a:r>
          </a:p>
          <a:p>
            <a:r>
              <a:rPr lang="it-IT" sz="2400" dirty="0"/>
              <a:t>HTML terdiri dari serangkaian elemen</a:t>
            </a:r>
          </a:p>
          <a:p>
            <a:r>
              <a:rPr lang="it-IT" sz="2400" dirty="0"/>
              <a:t>Elemen HTML memberitahu browser bagaimana menampilkan content</a:t>
            </a:r>
          </a:p>
          <a:p>
            <a:r>
              <a:rPr lang="it-IT" sz="2400" dirty="0"/>
              <a:t>Elemen HTML memberi label potongan konten seperti "ini adalah judul", "ini adalah paragraf", "ini adalah tautan", dll.</a:t>
            </a:r>
          </a:p>
        </p:txBody>
      </p:sp>
    </p:spTree>
    <p:extLst>
      <p:ext uri="{BB962C8B-B14F-4D97-AF65-F5344CB8AC3E}">
        <p14:creationId xmlns:p14="http://schemas.microsoft.com/office/powerpoint/2010/main" val="178842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9E447-9A3D-43CC-B969-89065807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791"/>
          </a:xfrm>
        </p:spPr>
        <p:txBody>
          <a:bodyPr>
            <a:noAutofit/>
          </a:bodyPr>
          <a:lstStyle/>
          <a:p>
            <a:r>
              <a:rPr lang="en-US" sz="4000" dirty="0" err="1"/>
              <a:t>Bentuk</a:t>
            </a:r>
            <a:r>
              <a:rPr lang="en-US" sz="4000" dirty="0"/>
              <a:t> simple </a:t>
            </a:r>
            <a:r>
              <a:rPr lang="en-US" sz="4000" dirty="0" err="1"/>
              <a:t>dari</a:t>
            </a:r>
            <a:r>
              <a:rPr lang="en-US" sz="4000" dirty="0"/>
              <a:t> HTML</a:t>
            </a:r>
            <a:endParaRPr lang="en-ID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942B91-3774-4386-B69F-D57AC8C4F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48" y="1558137"/>
            <a:ext cx="4809875" cy="4594185"/>
          </a:xfrm>
        </p:spPr>
      </p:pic>
    </p:spTree>
    <p:extLst>
      <p:ext uri="{BB962C8B-B14F-4D97-AF65-F5344CB8AC3E}">
        <p14:creationId xmlns:p14="http://schemas.microsoft.com/office/powerpoint/2010/main" val="38384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2C8D-DB5E-4481-9912-DF4384B9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57536" cy="563217"/>
          </a:xfrm>
        </p:spPr>
        <p:txBody>
          <a:bodyPr>
            <a:normAutofit/>
          </a:bodyPr>
          <a:lstStyle/>
          <a:p>
            <a:r>
              <a:rPr lang="en-US" sz="2800" dirty="0" err="1"/>
              <a:t>Penjelasan</a:t>
            </a:r>
            <a:r>
              <a:rPr lang="en-US" sz="2800" dirty="0"/>
              <a:t> </a:t>
            </a:r>
            <a:r>
              <a:rPr lang="en-US" sz="2800" dirty="0" err="1"/>
              <a:t>kode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simple HTML </a:t>
            </a:r>
            <a:r>
              <a:rPr lang="en-US" sz="2800" dirty="0" err="1"/>
              <a:t>tadi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41F34-F5CB-4E7D-82FC-9650B14E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72817"/>
            <a:ext cx="8596668" cy="4868545"/>
          </a:xfrm>
        </p:spPr>
        <p:txBody>
          <a:bodyPr>
            <a:normAutofit/>
          </a:bodyPr>
          <a:lstStyle/>
          <a:p>
            <a:r>
              <a:rPr lang="en-US" sz="2000" dirty="0"/>
              <a:t>&lt;!DOCTYPE html&gt; adalah </a:t>
            </a:r>
            <a:r>
              <a:rPr lang="en-US" sz="2000" dirty="0" err="1"/>
              <a:t>deklarasi</a:t>
            </a:r>
            <a:r>
              <a:rPr lang="en-US" sz="2000" dirty="0"/>
              <a:t>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adalah </a:t>
            </a:r>
            <a:r>
              <a:rPr lang="en-US" sz="2000" dirty="0" err="1"/>
              <a:t>dokumen</a:t>
            </a:r>
            <a:r>
              <a:rPr lang="en-US" sz="2000" dirty="0"/>
              <a:t> HTML5</a:t>
            </a:r>
          </a:p>
          <a:p>
            <a:r>
              <a:rPr lang="en-US" sz="2000" dirty="0"/>
              <a:t>&lt;html&gt; adalah </a:t>
            </a:r>
            <a:r>
              <a:rPr lang="en-US" sz="2000" dirty="0" err="1"/>
              <a:t>elemen</a:t>
            </a:r>
            <a:r>
              <a:rPr lang="en-US" sz="2000" dirty="0"/>
              <a:t> adalah </a:t>
            </a:r>
            <a:r>
              <a:rPr lang="en-US" sz="2000" dirty="0" err="1"/>
              <a:t>elemen</a:t>
            </a:r>
            <a:r>
              <a:rPr lang="en-US" sz="2000" dirty="0"/>
              <a:t> root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HTML</a:t>
            </a:r>
          </a:p>
          <a:p>
            <a:r>
              <a:rPr lang="en-US" sz="2000" dirty="0"/>
              <a:t>&lt;head&gt;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meta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HTML</a:t>
            </a:r>
          </a:p>
          <a:p>
            <a:r>
              <a:rPr lang="en-US" sz="2000" dirty="0"/>
              <a:t>&lt;title&gt; adalah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HTML (yang </a:t>
            </a:r>
            <a:r>
              <a:rPr lang="en-US" sz="2000" dirty="0" err="1"/>
              <a:t>ditampilkan</a:t>
            </a:r>
            <a:r>
              <a:rPr lang="en-US" sz="2000" dirty="0"/>
              <a:t> di </a:t>
            </a:r>
            <a:r>
              <a:rPr lang="en-US" sz="2000" dirty="0" err="1"/>
              <a:t>bilah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 browser </a:t>
            </a:r>
            <a:r>
              <a:rPr lang="en-US" sz="2000" dirty="0" err="1"/>
              <a:t>atau</a:t>
            </a:r>
            <a:r>
              <a:rPr lang="en-US" sz="2000" dirty="0"/>
              <a:t> di tab </a:t>
            </a:r>
            <a:r>
              <a:rPr lang="en-US" sz="2000" dirty="0" err="1"/>
              <a:t>halaman</a:t>
            </a:r>
            <a:r>
              <a:rPr lang="en-US" sz="2000" dirty="0"/>
              <a:t>)</a:t>
            </a:r>
          </a:p>
          <a:p>
            <a:r>
              <a:rPr lang="en-US" sz="2000" dirty="0"/>
              <a:t>&lt;body&gt; adalah </a:t>
            </a:r>
            <a:r>
              <a:rPr lang="en-US" sz="2000" dirty="0" err="1"/>
              <a:t>elemen</a:t>
            </a:r>
            <a:r>
              <a:rPr lang="en-US" sz="2000" dirty="0"/>
              <a:t> </a:t>
            </a:r>
            <a:r>
              <a:rPr lang="en-US" sz="2000" dirty="0" err="1"/>
              <a:t>mendefinisikan</a:t>
            </a:r>
            <a:r>
              <a:rPr lang="en-US" sz="2000" dirty="0"/>
              <a:t> </a:t>
            </a:r>
            <a:r>
              <a:rPr lang="en-US" sz="2000" dirty="0" err="1"/>
              <a:t>tubuh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, dan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wadah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yang </a:t>
            </a:r>
            <a:r>
              <a:rPr lang="en-US" sz="2000" dirty="0" err="1"/>
              <a:t>terlihat</a:t>
            </a:r>
            <a:r>
              <a:rPr lang="en-US" sz="2000" dirty="0"/>
              <a:t>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, </a:t>
            </a:r>
            <a:r>
              <a:rPr lang="en-US" sz="2000" dirty="0" err="1"/>
              <a:t>paragraf</a:t>
            </a:r>
            <a:r>
              <a:rPr lang="en-US" sz="2000" dirty="0"/>
              <a:t>, </a:t>
            </a:r>
            <a:r>
              <a:rPr lang="en-US" sz="2000" dirty="0" err="1"/>
              <a:t>gambar</a:t>
            </a:r>
            <a:r>
              <a:rPr lang="en-US" sz="2000" dirty="0"/>
              <a:t>, hyperlink, </a:t>
            </a:r>
            <a:r>
              <a:rPr lang="en-US" sz="2000" dirty="0" err="1"/>
              <a:t>tabel</a:t>
            </a:r>
            <a:r>
              <a:rPr lang="en-US" sz="2000" dirty="0"/>
              <a:t>, daftar, 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  <a:endParaRPr lang="en-ID" sz="2000" dirty="0"/>
          </a:p>
          <a:p>
            <a:r>
              <a:rPr lang="en-ID" sz="2000" dirty="0"/>
              <a:t>&lt;h1&gt;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mendefinisikan</a:t>
            </a:r>
            <a:r>
              <a:rPr lang="en-ID" sz="2000" dirty="0"/>
              <a:t> </a:t>
            </a:r>
            <a:r>
              <a:rPr lang="en-ID" sz="2000" dirty="0" err="1"/>
              <a:t>ukuran</a:t>
            </a:r>
            <a:r>
              <a:rPr lang="en-ID" sz="2000" dirty="0"/>
              <a:t> font </a:t>
            </a:r>
            <a:r>
              <a:rPr lang="en-ID" sz="2000" dirty="0" err="1"/>
              <a:t>judul</a:t>
            </a:r>
            <a:endParaRPr lang="en-ID" sz="2000" dirty="0"/>
          </a:p>
          <a:p>
            <a:r>
              <a:rPr lang="en-ID" sz="2000" dirty="0"/>
              <a:t>&lt;p&gt;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elemen</a:t>
            </a:r>
            <a:r>
              <a:rPr lang="en-ID" sz="2000" dirty="0"/>
              <a:t> </a:t>
            </a:r>
            <a:r>
              <a:rPr lang="en-ID" sz="2000" dirty="0" err="1"/>
              <a:t>mendefinisikan</a:t>
            </a:r>
            <a:r>
              <a:rPr lang="en-ID" sz="2000" dirty="0"/>
              <a:t> </a:t>
            </a:r>
            <a:r>
              <a:rPr lang="en-ID" sz="2000" dirty="0" err="1"/>
              <a:t>sebuah</a:t>
            </a:r>
            <a:r>
              <a:rPr lang="en-ID" sz="2000" dirty="0"/>
              <a:t> </a:t>
            </a:r>
            <a:r>
              <a:rPr lang="en-ID" sz="2000" dirty="0" err="1"/>
              <a:t>paragraf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68632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C6D68-C2FA-4AE0-B377-AD603C255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318" y="2937013"/>
            <a:ext cx="8919081" cy="983973"/>
          </a:xfrm>
        </p:spPr>
        <p:txBody>
          <a:bodyPr/>
          <a:lstStyle/>
          <a:p>
            <a:pPr algn="ctr"/>
            <a:r>
              <a:rPr lang="en-US" sz="6600" dirty="0"/>
              <a:t>HTML BASIC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41256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1FAF-735F-4984-9918-6E3F8E5D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791"/>
          </a:xfrm>
        </p:spPr>
        <p:txBody>
          <a:bodyPr>
            <a:normAutofit fontScale="90000"/>
          </a:bodyPr>
          <a:lstStyle/>
          <a:p>
            <a:r>
              <a:rPr lang="en-US" dirty="0"/>
              <a:t>HTML Documents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1925-DDAF-4CB1-A7A9-02D40294F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42391"/>
            <a:ext cx="8596668" cy="4798971"/>
          </a:xfrm>
        </p:spPr>
        <p:txBody>
          <a:bodyPr/>
          <a:lstStyle/>
          <a:p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: &lt;!DOCTYPE html&gt;</a:t>
            </a:r>
          </a:p>
          <a:p>
            <a:r>
              <a:rPr lang="en-ID" dirty="0" err="1"/>
              <a:t>Dokumen</a:t>
            </a:r>
            <a:r>
              <a:rPr lang="en-ID" dirty="0"/>
              <a:t> HTML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diawali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&lt;html&gt; dan </a:t>
            </a:r>
            <a:r>
              <a:rPr lang="en-ID" dirty="0" err="1"/>
              <a:t>diakhiri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&lt;/html&gt;</a:t>
            </a:r>
          </a:p>
          <a:p>
            <a:r>
              <a:rPr lang="en-ID" dirty="0"/>
              <a:t>Bagian yang </a:t>
            </a:r>
            <a:r>
              <a:rPr lang="en-ID" dirty="0" err="1"/>
              <a:t>ditampilkan</a:t>
            </a:r>
            <a:r>
              <a:rPr lang="en-ID" dirty="0"/>
              <a:t> oleh browser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&lt;body&gt; dan &lt;/body&gt;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D8753F-3794-4AB2-BD44-EEBEDBC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252" y="3006629"/>
            <a:ext cx="4121243" cy="324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875E-D403-4560-BC28-E3CE672A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548"/>
          </a:xfrm>
        </p:spPr>
        <p:txBody>
          <a:bodyPr/>
          <a:lstStyle/>
          <a:p>
            <a:r>
              <a:rPr lang="en-US" dirty="0" err="1"/>
              <a:t>Deklarasi</a:t>
            </a:r>
            <a:r>
              <a:rPr lang="en-US" dirty="0"/>
              <a:t> &lt;!DOCTYPE HTML&gt;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A5EC-C794-4C29-A70F-14E9C7038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2149"/>
            <a:ext cx="8596668" cy="4759214"/>
          </a:xfrm>
        </p:spPr>
        <p:txBody>
          <a:bodyPr/>
          <a:lstStyle/>
          <a:p>
            <a:r>
              <a:rPr lang="en-US" sz="2000" dirty="0" err="1"/>
              <a:t>Deklarasi</a:t>
            </a:r>
            <a:r>
              <a:rPr lang="en-US" sz="2000" dirty="0"/>
              <a:t> &lt;!DOCTYPE HTML&gt; </a:t>
            </a:r>
            <a:r>
              <a:rPr lang="en-US" sz="2000" dirty="0" err="1"/>
              <a:t>mereprentasikan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dokumen</a:t>
            </a:r>
            <a:r>
              <a:rPr lang="en-US" sz="2000" dirty="0"/>
              <a:t> dan </a:t>
            </a:r>
            <a:r>
              <a:rPr lang="en-US" sz="2000" dirty="0" err="1"/>
              <a:t>membantu</a:t>
            </a:r>
            <a:r>
              <a:rPr lang="en-US" sz="2000" dirty="0"/>
              <a:t> browser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web page</a:t>
            </a:r>
          </a:p>
          <a:p>
            <a:r>
              <a:rPr lang="en-US" sz="2000" dirty="0"/>
              <a:t>Harus </a:t>
            </a:r>
            <a:r>
              <a:rPr lang="en-US" sz="2000" dirty="0" err="1"/>
              <a:t>ditulis</a:t>
            </a:r>
            <a:r>
              <a:rPr lang="en-US" sz="2000" dirty="0"/>
              <a:t> , di </a:t>
            </a:r>
            <a:r>
              <a:rPr lang="en-US" sz="2000" dirty="0" err="1"/>
              <a:t>bagian</a:t>
            </a:r>
            <a:r>
              <a:rPr lang="en-US" sz="2000" dirty="0"/>
              <a:t> </a:t>
            </a:r>
            <a:r>
              <a:rPr lang="en-US" sz="2000" dirty="0" err="1"/>
              <a:t>teratas</a:t>
            </a:r>
            <a:endParaRPr lang="en-US" sz="2000" dirty="0"/>
          </a:p>
          <a:p>
            <a:r>
              <a:rPr lang="en-US" sz="2000" dirty="0" err="1"/>
              <a:t>Contoh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deklarasi</a:t>
            </a:r>
            <a:r>
              <a:rPr lang="en-US" sz="2000" dirty="0"/>
              <a:t> &lt;!DOCTYPE HTML&gt; </a:t>
            </a:r>
            <a:r>
              <a:rPr lang="en-US" sz="2000" dirty="0" err="1"/>
              <a:t>untuk</a:t>
            </a:r>
            <a:r>
              <a:rPr lang="en-US" sz="2000" dirty="0"/>
              <a:t> HTML5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DD92D-47C0-43D9-91C1-4887D871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99" y="2823057"/>
            <a:ext cx="6366833" cy="22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1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623E-412E-4DF1-835F-2A046BE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2913"/>
          </a:xfrm>
        </p:spPr>
        <p:txBody>
          <a:bodyPr>
            <a:normAutofit fontScale="90000"/>
          </a:bodyPr>
          <a:lstStyle/>
          <a:p>
            <a:r>
              <a:rPr lang="en-US" dirty="0"/>
              <a:t>HTML Headings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09F4-3C37-4FFE-8BD9-182FDB536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2513"/>
            <a:ext cx="8596668" cy="4818849"/>
          </a:xfrm>
        </p:spPr>
        <p:txBody>
          <a:bodyPr>
            <a:normAutofit/>
          </a:bodyPr>
          <a:lstStyle/>
          <a:p>
            <a:r>
              <a:rPr lang="en-US" sz="2000" dirty="0"/>
              <a:t>HTML Headings di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oleh tag &lt;h1&gt;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&lt;h2&gt;</a:t>
            </a:r>
          </a:p>
          <a:p>
            <a:r>
              <a:rPr lang="en-US" sz="2000" dirty="0"/>
              <a:t>&lt;h1&gt; </a:t>
            </a:r>
            <a:r>
              <a:rPr lang="en-US" sz="2000" dirty="0" err="1"/>
              <a:t>adalah</a:t>
            </a:r>
            <a:r>
              <a:rPr lang="en-US" sz="2000" dirty="0"/>
              <a:t> heading </a:t>
            </a:r>
            <a:r>
              <a:rPr lang="en-US" sz="2000" dirty="0" err="1"/>
              <a:t>terbesar</a:t>
            </a:r>
            <a:r>
              <a:rPr lang="en-US" sz="2000" dirty="0"/>
              <a:t> dan &lt;h6&gt; heading </a:t>
            </a:r>
            <a:r>
              <a:rPr lang="en-US" sz="2000" dirty="0" err="1"/>
              <a:t>terkecil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305544-B175-45AC-9CAE-722F9105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04" y="2174065"/>
            <a:ext cx="6999766" cy="34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6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8DC1-BD04-48A3-BAF6-39088EAD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730"/>
          </a:xfrm>
        </p:spPr>
        <p:txBody>
          <a:bodyPr/>
          <a:lstStyle/>
          <a:p>
            <a:r>
              <a:rPr lang="en-US" dirty="0"/>
              <a:t>HTML Paragraphs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F29A3-3859-4DE2-BFE3-3C38C388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2331"/>
            <a:ext cx="8596668" cy="4789032"/>
          </a:xfrm>
        </p:spPr>
        <p:txBody>
          <a:bodyPr>
            <a:normAutofit/>
          </a:bodyPr>
          <a:lstStyle/>
          <a:p>
            <a:r>
              <a:rPr lang="en-US" sz="2000" dirty="0" err="1"/>
              <a:t>Paragraf</a:t>
            </a:r>
            <a:r>
              <a:rPr lang="en-US" sz="2000" dirty="0"/>
              <a:t> pada HTML di </a:t>
            </a:r>
            <a:r>
              <a:rPr lang="en-US" sz="2000" dirty="0" err="1"/>
              <a:t>definisikan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tag &lt;p&gt;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9C289-00D8-4311-8D37-E90DEB22E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05" y="1733867"/>
            <a:ext cx="7601962" cy="129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724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</TotalTime>
  <Words>402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PENGENALAN HTML</vt:lpstr>
      <vt:lpstr>Apa itu HTML?</vt:lpstr>
      <vt:lpstr>Bentuk simple dari HTML</vt:lpstr>
      <vt:lpstr>Penjelasan kode dari contoh simple HTML tadi</vt:lpstr>
      <vt:lpstr>HTML BASIC</vt:lpstr>
      <vt:lpstr>HTML Documents</vt:lpstr>
      <vt:lpstr>Deklarasi &lt;!DOCTYPE HTML&gt;</vt:lpstr>
      <vt:lpstr>HTML Headings</vt:lpstr>
      <vt:lpstr>HTML Paragraphs</vt:lpstr>
      <vt:lpstr>HTML Links</vt:lpstr>
      <vt:lpstr>HTML Images</vt:lpstr>
      <vt:lpstr>TODAY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HTML</dc:title>
  <dc:creator>Dzaki Al</dc:creator>
  <cp:lastModifiedBy>Dzaki Al</cp:lastModifiedBy>
  <cp:revision>8</cp:revision>
  <dcterms:created xsi:type="dcterms:W3CDTF">2023-07-20T09:52:12Z</dcterms:created>
  <dcterms:modified xsi:type="dcterms:W3CDTF">2023-08-08T14:12:34Z</dcterms:modified>
</cp:coreProperties>
</file>