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152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80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2294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3883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09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6296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56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121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45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6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41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858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1277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736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642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945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0092B-2B5A-49A2-8DC7-3BF74C3F265C}" type="datetimeFigureOut">
              <a:rPr lang="en-ID" smtClean="0"/>
              <a:t>06/08/2023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136C72-8B13-4530-BCA8-9F0178F24D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98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37D3-59C4-496C-9C57-A6BA98DA5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428" y="2968995"/>
            <a:ext cx="7766936" cy="920010"/>
          </a:xfrm>
        </p:spPr>
        <p:txBody>
          <a:bodyPr/>
          <a:lstStyle/>
          <a:p>
            <a:pPr algn="ctr"/>
            <a:r>
              <a:rPr lang="en-US" sz="6000" dirty="0"/>
              <a:t>HTML ELEMENTS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98038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EB4B-15EE-421D-9CB7-1E189BEA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974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Width dan Height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7D99-7B77-4573-B0E7-0AD7282F3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2575"/>
            <a:ext cx="8596668" cy="4828788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tag &lt;</a:t>
            </a:r>
            <a:r>
              <a:rPr lang="en-US" dirty="0" err="1"/>
              <a:t>img</a:t>
            </a:r>
            <a:r>
              <a:rPr lang="en-US" dirty="0"/>
              <a:t>&gt; WAJIB </a:t>
            </a:r>
            <a:r>
              <a:rPr lang="en-US" dirty="0" err="1"/>
              <a:t>menggunakan</a:t>
            </a:r>
            <a:r>
              <a:rPr lang="en-US" dirty="0"/>
              <a:t> attribute width dan height,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dan </a:t>
            </a:r>
            <a:r>
              <a:rPr lang="en-US" dirty="0" err="1"/>
              <a:t>tinggi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 pixel)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977BB-A18C-46E7-B977-E6C4A7DBD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9" y="1896247"/>
            <a:ext cx="643027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E21-C911-40D9-B9C2-CA279A46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alt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045C-814C-46BB-ACCF-B3980138E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2817"/>
            <a:ext cx="8596668" cy="4868545"/>
          </a:xfrm>
        </p:spPr>
        <p:txBody>
          <a:bodyPr/>
          <a:lstStyle/>
          <a:p>
            <a:r>
              <a:rPr lang="en-US" dirty="0"/>
              <a:t>Attribute alt digunakan </a:t>
            </a:r>
            <a:r>
              <a:rPr lang="en-US" dirty="0" err="1"/>
              <a:t>dalam</a:t>
            </a:r>
            <a:r>
              <a:rPr lang="en-US" dirty="0"/>
              <a:t> tag &lt;</a:t>
            </a:r>
            <a:r>
              <a:rPr lang="en-US" dirty="0" err="1"/>
              <a:t>img</a:t>
            </a:r>
            <a:r>
              <a:rPr lang="en-US" dirty="0"/>
              <a:t>&gt;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ditampilkan</a:t>
            </a:r>
            <a:r>
              <a:rPr lang="en-US" dirty="0"/>
              <a:t> pada web page </a:t>
            </a:r>
            <a:r>
              <a:rPr lang="en-US" dirty="0" err="1"/>
              <a:t>hilang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03012-A4FA-43F2-B215-209F022E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3" y="1805608"/>
            <a:ext cx="809738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1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20E42-1128-4CA4-8347-33C339AC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/>
          <a:lstStyle/>
          <a:p>
            <a:r>
              <a:rPr lang="en-US" dirty="0"/>
              <a:t>Attribute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FC7A-1FE1-4635-B938-34671632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9"/>
            <a:ext cx="8596668" cy="4759214"/>
          </a:xfrm>
        </p:spPr>
        <p:txBody>
          <a:bodyPr/>
          <a:lstStyle/>
          <a:p>
            <a:r>
              <a:rPr lang="en-US" dirty="0"/>
              <a:t>Attribute style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style pada </a:t>
            </a:r>
            <a:r>
              <a:rPr lang="en-US" dirty="0" err="1"/>
              <a:t>suatu</a:t>
            </a:r>
            <a:r>
              <a:rPr lang="en-US" dirty="0"/>
              <a:t> element </a:t>
            </a:r>
            <a:r>
              <a:rPr lang="en-US" dirty="0" err="1"/>
              <a:t>seperti</a:t>
            </a:r>
            <a:r>
              <a:rPr lang="en-US" dirty="0"/>
              <a:t> font, </a:t>
            </a:r>
            <a:r>
              <a:rPr lang="en-US" dirty="0" err="1"/>
              <a:t>warna</a:t>
            </a:r>
            <a:r>
              <a:rPr lang="en-US" dirty="0"/>
              <a:t>, size, </a:t>
            </a:r>
            <a:r>
              <a:rPr lang="en-US" dirty="0" err="1"/>
              <a:t>etc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7493D-B056-4B96-BF88-C53FBF5D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4" y="1904534"/>
            <a:ext cx="673511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78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BF2C-457D-4293-B383-22C6523C3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title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8732-6F17-44C8-A667-92FD7EA20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2939"/>
            <a:ext cx="8596668" cy="4888423"/>
          </a:xfrm>
        </p:spPr>
        <p:txBody>
          <a:bodyPr/>
          <a:lstStyle/>
          <a:p>
            <a:r>
              <a:rPr lang="en-US" dirty="0"/>
              <a:t>Attribute title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element, </a:t>
            </a:r>
            <a:r>
              <a:rPr lang="en-US" dirty="0" err="1"/>
              <a:t>jika</a:t>
            </a:r>
            <a:r>
              <a:rPr lang="en-US" dirty="0"/>
              <a:t> pointer di </a:t>
            </a:r>
            <a:r>
              <a:rPr lang="en-US" dirty="0" err="1"/>
              <a:t>arahkan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element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popup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disamping</a:t>
            </a:r>
            <a:r>
              <a:rPr lang="en-US" dirty="0"/>
              <a:t> pointer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C5203-D6DC-4127-8DA0-642973BC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22" y="2130691"/>
            <a:ext cx="7979432" cy="8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93C3-6AB5-436C-AA3E-1EFB974E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Elemen</a:t>
            </a:r>
            <a:r>
              <a:rPr lang="en-US" dirty="0"/>
              <a:t>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9521-F085-4F77-8AC3-C68E8167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32" y="1242391"/>
            <a:ext cx="8596668" cy="4798971"/>
          </a:xfrm>
        </p:spPr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HTML adalah </a:t>
            </a:r>
            <a:r>
              <a:rPr lang="en-US" dirty="0" err="1"/>
              <a:t>segalanya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tag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tag </a:t>
            </a:r>
            <a:r>
              <a:rPr lang="en-US" dirty="0" err="1"/>
              <a:t>akhir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HTML: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F00F1-5259-482E-A052-FE3E22F8C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78" y="1615855"/>
            <a:ext cx="5744905" cy="944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3EBE2-92C7-40D3-B29D-1863C6BCE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75" y="2934105"/>
            <a:ext cx="484890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7EA3-1696-4788-90F6-A641D6D9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3278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Elemen</a:t>
            </a:r>
            <a:r>
              <a:rPr lang="en-ID" dirty="0"/>
              <a:t> HTML </a:t>
            </a:r>
            <a:r>
              <a:rPr lang="en-ID" dirty="0" err="1"/>
              <a:t>Bersarang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A0B9D-1295-4038-A4EB-94226A86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2879"/>
            <a:ext cx="8596668" cy="4878484"/>
          </a:xfrm>
        </p:spPr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/>
              <a:t>bersarang</a:t>
            </a:r>
            <a:r>
              <a:rPr lang="en-US" dirty="0"/>
              <a:t> adalah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yang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HTML 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22CB8-E3BC-4D46-8C58-E416BC54E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9" y="1923840"/>
            <a:ext cx="717332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4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1C7-14EF-47EC-B9AB-D9FCD5C2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4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Elemen</a:t>
            </a:r>
            <a:r>
              <a:rPr lang="en-US" dirty="0"/>
              <a:t> HTML </a:t>
            </a:r>
            <a:r>
              <a:rPr lang="en-US" dirty="0" err="1"/>
              <a:t>Kosong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FB9F-6408-4E6F-B8E4-6401D5B73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3061"/>
            <a:ext cx="8596668" cy="4908301"/>
          </a:xfrm>
        </p:spPr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HTML yang </a:t>
            </a:r>
            <a:r>
              <a:rPr lang="en-US" dirty="0" err="1"/>
              <a:t>tanpa</a:t>
            </a:r>
            <a:r>
              <a:rPr lang="en-US" dirty="0"/>
              <a:t> content di </a:t>
            </a:r>
            <a:r>
              <a:rPr lang="en-US" dirty="0" err="1"/>
              <a:t>namakan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Empty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&lt;</a:t>
            </a:r>
            <a:r>
              <a:rPr lang="en-US" dirty="0" err="1"/>
              <a:t>br</a:t>
            </a:r>
            <a:r>
              <a:rPr lang="en-US" dirty="0"/>
              <a:t>&gt; di </a:t>
            </a:r>
            <a:r>
              <a:rPr lang="en-US" dirty="0" err="1"/>
              <a:t>definisikan</a:t>
            </a:r>
            <a:r>
              <a:rPr lang="en-US" dirty="0"/>
              <a:t> line break, dan juga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empty elements di </a:t>
            </a:r>
            <a:r>
              <a:rPr lang="en-US" dirty="0" err="1"/>
              <a:t>karenakan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ata</a:t>
            </a:r>
            <a:r>
              <a:rPr lang="en-US" dirty="0"/>
              <a:t> tag </a:t>
            </a:r>
            <a:r>
              <a:rPr lang="en-US" dirty="0" err="1"/>
              <a:t>penutup</a:t>
            </a:r>
            <a:endParaRPr lang="en-US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67165-FC4F-47CA-9B38-FB602633E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37" y="1808942"/>
            <a:ext cx="8492200" cy="107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279B4-5B15-428B-BD3C-4A85BEEB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3522"/>
          </a:xfrm>
        </p:spPr>
        <p:txBody>
          <a:bodyPr>
            <a:normAutofit fontScale="90000"/>
          </a:bodyPr>
          <a:lstStyle/>
          <a:p>
            <a:r>
              <a:rPr lang="en-US" dirty="0"/>
              <a:t>Daftar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18FF-57D5-4CDE-B4FE-C0CB66DD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3122"/>
            <a:ext cx="8596668" cy="5019261"/>
          </a:xfrm>
        </p:spPr>
        <p:txBody>
          <a:bodyPr>
            <a:normAutofit fontScale="92500"/>
          </a:bodyPr>
          <a:lstStyle/>
          <a:p>
            <a:r>
              <a:rPr lang="en-ID" dirty="0"/>
              <a:t> &lt;! DOCTYPE html&gt;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HTML</a:t>
            </a:r>
          </a:p>
          <a:p>
            <a:r>
              <a:rPr lang="en-ID" dirty="0"/>
              <a:t> &lt;html&gt; </a:t>
            </a:r>
            <a:r>
              <a:rPr lang="en-ID" dirty="0" err="1"/>
              <a:t>adalah</a:t>
            </a:r>
            <a:r>
              <a:rPr lang="en-ID" dirty="0"/>
              <a:t> Tag </a:t>
            </a:r>
            <a:r>
              <a:rPr lang="en-ID" dirty="0" err="1"/>
              <a:t>pembuka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</a:t>
            </a:r>
          </a:p>
          <a:p>
            <a:r>
              <a:rPr lang="en-ID" dirty="0"/>
              <a:t> &lt;head&gt;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meta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dokumen</a:t>
            </a:r>
            <a:endParaRPr lang="en-ID" dirty="0"/>
          </a:p>
          <a:p>
            <a:r>
              <a:rPr lang="en-ID" dirty="0"/>
              <a:t> &lt;title&gt;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di browser</a:t>
            </a:r>
          </a:p>
          <a:p>
            <a:r>
              <a:rPr lang="sv-SE" dirty="0"/>
              <a:t> &lt;body&gt; adalah Tempat dibuatnya semua konten website menggunakan HTML</a:t>
            </a:r>
          </a:p>
          <a:p>
            <a:r>
              <a:rPr lang="en-ID" dirty="0"/>
              <a:t> &lt;h1&gt; s/d &lt;h6&gt;	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heading</a:t>
            </a:r>
          </a:p>
          <a:p>
            <a:r>
              <a:rPr lang="en-ID" dirty="0"/>
              <a:t>&lt;hr&gt;	</a:t>
            </a:r>
            <a:r>
              <a:rPr lang="en-ID" dirty="0" err="1"/>
              <a:t>adalah</a:t>
            </a:r>
            <a:r>
              <a:rPr lang="en-ID" dirty="0"/>
              <a:t> 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(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garis </a:t>
            </a:r>
            <a:r>
              <a:rPr lang="en-ID" dirty="0" err="1"/>
              <a:t>pembatas</a:t>
            </a:r>
            <a:r>
              <a:rPr lang="en-ID" dirty="0"/>
              <a:t>)</a:t>
            </a:r>
          </a:p>
          <a:p>
            <a:r>
              <a:rPr lang="en-ID" dirty="0"/>
              <a:t> &lt;p&gt;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paragraph</a:t>
            </a:r>
          </a:p>
          <a:p>
            <a:r>
              <a:rPr lang="en-ID" dirty="0"/>
              <a:t>&lt;</a:t>
            </a:r>
            <a:r>
              <a:rPr lang="en-ID" dirty="0" err="1"/>
              <a:t>br</a:t>
            </a:r>
            <a:r>
              <a:rPr lang="en-ID" dirty="0"/>
              <a:t>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garis </a:t>
            </a:r>
            <a:r>
              <a:rPr lang="en-ID" dirty="0" err="1"/>
              <a:t>baru</a:t>
            </a:r>
            <a:endParaRPr lang="en-ID" dirty="0"/>
          </a:p>
          <a:p>
            <a:r>
              <a:rPr lang="nb-NO" dirty="0"/>
              <a:t>&lt;pre&gt;	 adalah Memfortmat teks atau kalimat</a:t>
            </a:r>
          </a:p>
          <a:p>
            <a:r>
              <a:rPr lang="en-ID" dirty="0"/>
              <a:t>&lt;b&gt; </a:t>
            </a:r>
            <a:r>
              <a:rPr lang="en-ID" dirty="0" err="1"/>
              <a:t>adalah</a:t>
            </a:r>
            <a:r>
              <a:rPr lang="en-ID" dirty="0"/>
              <a:t> 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tebal</a:t>
            </a:r>
            <a:endParaRPr lang="en-ID" dirty="0"/>
          </a:p>
          <a:p>
            <a:r>
              <a:rPr lang="en-ID" dirty="0"/>
              <a:t>&lt;strong&gt;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penting</a:t>
            </a:r>
            <a:endParaRPr lang="en-ID" dirty="0"/>
          </a:p>
          <a:p>
            <a:r>
              <a:rPr lang="en-ID" dirty="0"/>
              <a:t>&lt;</a:t>
            </a:r>
            <a:r>
              <a:rPr lang="en-ID" dirty="0" err="1"/>
              <a:t>i</a:t>
            </a:r>
            <a:r>
              <a:rPr lang="en-ID" dirty="0"/>
              <a:t>&gt; </a:t>
            </a:r>
            <a:r>
              <a:rPr lang="en-ID" dirty="0" err="1"/>
              <a:t>adalah</a:t>
            </a:r>
            <a:r>
              <a:rPr lang="en-ID" dirty="0"/>
              <a:t> 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miring</a:t>
            </a:r>
          </a:p>
        </p:txBody>
      </p:sp>
    </p:spTree>
    <p:extLst>
      <p:ext uri="{BB962C8B-B14F-4D97-AF65-F5344CB8AC3E}">
        <p14:creationId xmlns:p14="http://schemas.microsoft.com/office/powerpoint/2010/main" val="38404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37D3-59C4-496C-9C57-A6BA98DA5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428" y="2968995"/>
            <a:ext cx="7766936" cy="920010"/>
          </a:xfrm>
        </p:spPr>
        <p:txBody>
          <a:bodyPr/>
          <a:lstStyle/>
          <a:p>
            <a:pPr algn="ctr"/>
            <a:r>
              <a:rPr lang="en-US" sz="6000" dirty="0"/>
              <a:t>HTML ATTRIBUTE</a:t>
            </a:r>
            <a:endParaRPr lang="en-ID" sz="6000" dirty="0"/>
          </a:p>
        </p:txBody>
      </p:sp>
    </p:spTree>
    <p:extLst>
      <p:ext uri="{BB962C8B-B14F-4D97-AF65-F5344CB8AC3E}">
        <p14:creationId xmlns:p14="http://schemas.microsoft.com/office/powerpoint/2010/main" val="18898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074B-02E1-45A3-9950-8CC47E0F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3035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6571-4A27-4EBD-8F58-3C1727484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2635"/>
            <a:ext cx="8596668" cy="4838727"/>
          </a:xfrm>
        </p:spPr>
        <p:txBody>
          <a:bodyPr>
            <a:normAutofit/>
          </a:bodyPr>
          <a:lstStyle/>
          <a:p>
            <a:r>
              <a:rPr lang="en-US" sz="2400" dirty="0" err="1"/>
              <a:t>Semua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html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mempunyai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html</a:t>
            </a:r>
          </a:p>
          <a:p>
            <a:r>
              <a:rPr lang="en-US" sz="2400" dirty="0"/>
              <a:t>Attribute HTML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tambahan</a:t>
            </a:r>
            <a:r>
              <a:rPr lang="en-US" sz="2400" dirty="0"/>
              <a:t> pada </a:t>
            </a:r>
            <a:r>
              <a:rPr lang="en-US" sz="2400" dirty="0" err="1"/>
              <a:t>suatu</a:t>
            </a:r>
            <a:r>
              <a:rPr lang="en-US" sz="2400" dirty="0"/>
              <a:t> content</a:t>
            </a:r>
          </a:p>
          <a:p>
            <a:r>
              <a:rPr lang="en-US" sz="2400" dirty="0"/>
              <a:t>Attribute HTML di </a:t>
            </a:r>
            <a:r>
              <a:rPr lang="en-US" sz="2400" dirty="0" err="1"/>
              <a:t>tulis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tag </a:t>
            </a:r>
            <a:r>
              <a:rPr lang="en-US" sz="2400" dirty="0" err="1"/>
              <a:t>awal</a:t>
            </a:r>
            <a:r>
              <a:rPr lang="en-US" sz="2400" dirty="0"/>
              <a:t> (&lt;a </a:t>
            </a:r>
            <a:r>
              <a:rPr lang="en-US" sz="2400" b="1" dirty="0" err="1"/>
              <a:t>href</a:t>
            </a:r>
            <a:r>
              <a:rPr lang="en-US" sz="2400" b="1" dirty="0"/>
              <a:t>=“example.com”</a:t>
            </a:r>
            <a:r>
              <a:rPr lang="en-US" sz="2400" dirty="0"/>
              <a:t>&gt;example&lt;/a&gt;</a:t>
            </a:r>
          </a:p>
        </p:txBody>
      </p:sp>
    </p:spTree>
    <p:extLst>
      <p:ext uri="{BB962C8B-B14F-4D97-AF65-F5344CB8AC3E}">
        <p14:creationId xmlns:p14="http://schemas.microsoft.com/office/powerpoint/2010/main" val="63556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D3DD-F88D-48AD-BE7A-E3F6F080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91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Atrribute</a:t>
            </a:r>
            <a:r>
              <a:rPr lang="en-US" dirty="0"/>
              <a:t> </a:t>
            </a:r>
            <a:r>
              <a:rPr lang="en-US" dirty="0" err="1"/>
              <a:t>href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53D8-BC3D-4BB7-81C1-589D9CD38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513"/>
            <a:ext cx="8596668" cy="4818849"/>
          </a:xfrm>
        </p:spPr>
        <p:txBody>
          <a:bodyPr>
            <a:normAutofit/>
          </a:bodyPr>
          <a:lstStyle/>
          <a:p>
            <a:r>
              <a:rPr lang="en-US" sz="2000" dirty="0" err="1"/>
              <a:t>Atribut</a:t>
            </a:r>
            <a:r>
              <a:rPr lang="en-US" sz="2000" dirty="0"/>
              <a:t> href </a:t>
            </a:r>
            <a:r>
              <a:rPr lang="en-US" sz="2000" dirty="0" err="1"/>
              <a:t>menentukan</a:t>
            </a:r>
            <a:r>
              <a:rPr lang="en-US" sz="2000" dirty="0"/>
              <a:t> URL </a:t>
            </a:r>
            <a:r>
              <a:rPr lang="en-US" sz="2000" dirty="0" err="1"/>
              <a:t>halaman</a:t>
            </a:r>
            <a:r>
              <a:rPr lang="en-US" sz="2000" dirty="0"/>
              <a:t> yang </a:t>
            </a:r>
            <a:r>
              <a:rPr lang="en-US" sz="2000" dirty="0" err="1"/>
              <a:t>dituju</a:t>
            </a:r>
            <a:r>
              <a:rPr lang="en-US" sz="2000" dirty="0"/>
              <a:t> </a:t>
            </a:r>
            <a:r>
              <a:rPr lang="en-US" sz="2000" dirty="0" err="1"/>
              <a:t>tautan</a:t>
            </a:r>
            <a:endParaRPr lang="en-US" sz="2000" dirty="0"/>
          </a:p>
          <a:p>
            <a:endParaRPr lang="en-ID" sz="2000" dirty="0"/>
          </a:p>
          <a:p>
            <a:endParaRPr lang="en-ID" sz="2000" dirty="0"/>
          </a:p>
          <a:p>
            <a:r>
              <a:rPr lang="en-ID" sz="2000" dirty="0"/>
              <a:t>Tag &lt;a&gt; di </a:t>
            </a:r>
            <a:r>
              <a:rPr lang="en-ID" sz="2000" dirty="0" err="1"/>
              <a:t>definisikan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hyperlink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F850A-80BE-4A42-9B86-1472F5118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06" y="1661643"/>
            <a:ext cx="7049484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8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9333-E2D2-425A-B147-F796D0CE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913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 </a:t>
            </a:r>
            <a:r>
              <a:rPr lang="en-US" dirty="0" err="1"/>
              <a:t>src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084D-16E0-41ED-8FD7-3FC69082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513"/>
            <a:ext cx="8596668" cy="4818849"/>
          </a:xfrm>
        </p:spPr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path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Tag &lt;</a:t>
            </a:r>
            <a:r>
              <a:rPr lang="en-US" dirty="0" err="1"/>
              <a:t>img</a:t>
            </a:r>
            <a:r>
              <a:rPr lang="en-US" dirty="0"/>
              <a:t>&gt; digunakan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halaman</a:t>
            </a:r>
            <a:r>
              <a:rPr lang="en-US" dirty="0"/>
              <a:t> web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1B398-7804-417E-8BA0-27EA85E0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48" y="1596008"/>
            <a:ext cx="662079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10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387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HTML ELEMENTS</vt:lpstr>
      <vt:lpstr>Elemen HTML</vt:lpstr>
      <vt:lpstr>Elemen HTML Bersarang</vt:lpstr>
      <vt:lpstr>Elemen HTML Kosong</vt:lpstr>
      <vt:lpstr>Daftar elemen elemen yang ada di HTML</vt:lpstr>
      <vt:lpstr>HTML ATTRIBUTE</vt:lpstr>
      <vt:lpstr>Attribute HTML</vt:lpstr>
      <vt:lpstr>Atrribute href</vt:lpstr>
      <vt:lpstr>Attribute src</vt:lpstr>
      <vt:lpstr>Attribute Width dan Height</vt:lpstr>
      <vt:lpstr>Attribute alt</vt:lpstr>
      <vt:lpstr>Attribute style</vt:lpstr>
      <vt:lpstr>Attribute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ELEMENTS</dc:title>
  <dc:creator>Dzaki Al</dc:creator>
  <cp:lastModifiedBy>Dzaki Al</cp:lastModifiedBy>
  <cp:revision>6</cp:revision>
  <dcterms:created xsi:type="dcterms:W3CDTF">2023-07-21T07:37:03Z</dcterms:created>
  <dcterms:modified xsi:type="dcterms:W3CDTF">2023-08-06T10:15:54Z</dcterms:modified>
</cp:coreProperties>
</file>