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B0AA-7FA4-4CBD-BB8E-14EB9170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8BB6F-5821-49F9-BD87-73EB486E4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4ECDA-D7CA-44BB-9DD1-41DBA117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14A-27E5-4C5A-A9C6-80E37AB20B8F}" type="datetimeFigureOut">
              <a:rPr lang="en-ID" smtClean="0"/>
              <a:t>02/09/2023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9C68-20EB-4295-B2D1-D23945D5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23425-8266-410D-9E0B-BD6B61F0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95F8-1CBD-4C4B-A4A1-38B739FD0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52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4DF7-EA7B-407D-BFB0-51A67D0DF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09F45-DDC2-4A11-A4CD-39A927731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7A03-2A38-47FA-A400-BCC7E2F2B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14A-27E5-4C5A-A9C6-80E37AB20B8F}" type="datetimeFigureOut">
              <a:rPr lang="en-ID" smtClean="0"/>
              <a:t>02/09/2023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309D-97FC-4FE7-BA2F-1A019A1E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419EB-2C90-459F-B913-18907A59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95F8-1CBD-4C4B-A4A1-38B739FD0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971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FB4431-187A-4D57-8ADC-D46AEC555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5A226-7D04-4F62-9C2C-0D07502A8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CBC60-4976-42F8-A230-F6F65E04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14A-27E5-4C5A-A9C6-80E37AB20B8F}" type="datetimeFigureOut">
              <a:rPr lang="en-ID" smtClean="0"/>
              <a:t>02/09/2023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4B0EC-93D3-43D3-9603-260683330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3613-39E6-45AC-9467-0E62F8EF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95F8-1CBD-4C4B-A4A1-38B739FD0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809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84605-AC2C-4509-B3A3-A9A2FE741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5D9DA-BAF7-47FE-9158-A0F77E024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253BB-887C-4B94-B9D5-1E55AAAF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14A-27E5-4C5A-A9C6-80E37AB20B8F}" type="datetimeFigureOut">
              <a:rPr lang="en-ID" smtClean="0"/>
              <a:t>02/09/2023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76CA7-601F-4509-BCC6-700AEF48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0042F-E38B-4FD0-AB38-AB808708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95F8-1CBD-4C4B-A4A1-38B739FD0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935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C3BC-5497-4191-9F3B-281818A2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804F8-AA8C-424C-B1FE-D1C33FEC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324C7-703D-4A00-AF1C-89C4F402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14A-27E5-4C5A-A9C6-80E37AB20B8F}" type="datetimeFigureOut">
              <a:rPr lang="en-ID" smtClean="0"/>
              <a:t>02/09/2023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1BE9-5EA3-41B4-BD30-203F9E86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2C5C8-5D8E-4353-B2DD-11471C0B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95F8-1CBD-4C4B-A4A1-38B739FD0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491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5AEC0-5036-4405-A03F-869EA3F3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2986-CD25-455D-80D7-479305FD8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1C35-154B-487B-AEA4-842606D0F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33C96-108E-4ECA-8D62-BC7FFD46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14A-27E5-4C5A-A9C6-80E37AB20B8F}" type="datetimeFigureOut">
              <a:rPr lang="en-ID" smtClean="0"/>
              <a:t>02/09/2023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1DD91-5603-4D3F-8F45-C64B2228D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F0524-14F4-4021-856C-642FAFF3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95F8-1CBD-4C4B-A4A1-38B739FD0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551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E50C-B6B2-4308-BA82-5D29003B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A89FA-74A5-4F5C-B87D-FDB5381F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96D1E-3EE9-44DB-8FE0-5254707E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B14D9-7E51-4F36-8B65-20B14085B3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7BB75-330A-449A-9FC0-1DAFC582A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837B4-B2E0-4BFF-8326-140B4E3A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14A-27E5-4C5A-A9C6-80E37AB20B8F}" type="datetimeFigureOut">
              <a:rPr lang="en-ID" smtClean="0"/>
              <a:t>02/09/2023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8E36-7F94-43D1-BA1F-A276B0D7E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B6BC0E-1140-4F57-90D4-FD1AF9D9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95F8-1CBD-4C4B-A4A1-38B739FD0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585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FC32-4C9C-4E36-89B1-F7C26FD8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3B41C-A418-41DE-87CF-39869E66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14A-27E5-4C5A-A9C6-80E37AB20B8F}" type="datetimeFigureOut">
              <a:rPr lang="en-ID" smtClean="0"/>
              <a:t>02/09/2023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08A3-376F-4C94-957F-3B5E92796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2D3FB-5617-447B-BDB5-B694F327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95F8-1CBD-4C4B-A4A1-38B739FD0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188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D2625-4462-44D6-84CD-97983D37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14A-27E5-4C5A-A9C6-80E37AB20B8F}" type="datetimeFigureOut">
              <a:rPr lang="en-ID" smtClean="0"/>
              <a:t>02/09/2023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88B4C-FBB6-4A30-89E7-4E45703D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FE873-7DC7-4EBC-9C1F-E17FCDE7A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95F8-1CBD-4C4B-A4A1-38B739FD0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44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E81C-1871-418A-93C3-A10582FF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A943B-E6F6-4C8C-8BB6-07516A88D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E0ACD-1325-410B-BF4D-2498DCCFD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AEC3A-0F84-4FD1-BC90-086F9DC5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14A-27E5-4C5A-A9C6-80E37AB20B8F}" type="datetimeFigureOut">
              <a:rPr lang="en-ID" smtClean="0"/>
              <a:t>02/09/2023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693A1-D485-427A-AA19-446FF151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89958-37FD-4F53-A5B9-5C164FC3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95F8-1CBD-4C4B-A4A1-38B739FD0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0620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9B35-3B44-49E6-AF7C-5D25E888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34EB1-67CB-4462-8787-91B9475D0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76104-73FC-4AF3-915C-78B14FEA7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9C2D-0A3B-4457-8FCB-7C18310A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614A-27E5-4C5A-A9C6-80E37AB20B8F}" type="datetimeFigureOut">
              <a:rPr lang="en-ID" smtClean="0"/>
              <a:t>02/09/2023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4A897-2261-46C0-9635-E0A934130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F7FDF-0B02-424D-B443-14AE80D7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95F8-1CBD-4C4B-A4A1-38B739FD0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912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215B1-8508-404D-87BB-54891A02D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2F790-ECEB-4306-98DC-248C310A1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667DA-0995-4795-969A-178BBDE7C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614A-27E5-4C5A-A9C6-80E37AB20B8F}" type="datetimeFigureOut">
              <a:rPr lang="en-ID" smtClean="0"/>
              <a:t>02/09/2023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B92C-1F88-48AB-9D62-4E16F519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F982-6E5F-438E-99D6-D32B8E2AD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95F8-1CBD-4C4B-A4A1-38B739FD0F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211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7426-4DC4-4EBD-8801-1797E2EC1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1683"/>
            <a:ext cx="9144000" cy="1114633"/>
          </a:xfrm>
        </p:spPr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HTML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2447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EEDA-5847-4393-870B-A4D4864C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7084"/>
          </a:xfrm>
        </p:spPr>
        <p:txBody>
          <a:bodyPr/>
          <a:lstStyle/>
          <a:p>
            <a:r>
              <a:rPr lang="en-US" dirty="0" err="1"/>
              <a:t>Hasilnya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652DAD-CD6B-4E84-9E21-97B0C00BC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08" y="1147773"/>
            <a:ext cx="10515600" cy="3687115"/>
          </a:xfrm>
        </p:spPr>
      </p:pic>
    </p:spTree>
    <p:extLst>
      <p:ext uri="{BB962C8B-B14F-4D97-AF65-F5344CB8AC3E}">
        <p14:creationId xmlns:p14="http://schemas.microsoft.com/office/powerpoint/2010/main" val="308556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2573-8E39-4651-A8F3-ECC338C0D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CB216-FEC9-45AC-A043-86E779B8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758"/>
            <a:ext cx="10515600" cy="4994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dirty="0" err="1"/>
              <a:t>Atribut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sel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rowspan</a:t>
            </a:r>
            <a:r>
              <a:rPr lang="en-ID" dirty="0"/>
              <a:t> dan </a:t>
            </a:r>
            <a:r>
              <a:rPr lang="en-ID" dirty="0" err="1"/>
              <a:t>colspan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rowspan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baris;</a:t>
            </a:r>
          </a:p>
          <a:p>
            <a:pPr marL="0" indent="0">
              <a:buNone/>
            </a:pPr>
            <a:r>
              <a:rPr lang="en-ID" dirty="0" err="1"/>
              <a:t>colspan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menggabungkan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berikan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tag &lt;td&gt; </a:t>
            </a:r>
            <a:r>
              <a:rPr lang="en-ID" dirty="0" err="1"/>
              <a:t>atau</a:t>
            </a:r>
            <a:r>
              <a:rPr lang="en-ID" dirty="0"/>
              <a:t> &lt;</a:t>
            </a:r>
            <a:r>
              <a:rPr lang="en-ID" dirty="0" err="1"/>
              <a:t>th</a:t>
            </a:r>
            <a:r>
              <a:rPr lang="en-ID" dirty="0"/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34740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AB6C-6AEB-4C9B-91A8-9C7131186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592272-0315-45A0-925D-7C6A6C5B9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42" y="1123121"/>
            <a:ext cx="6983897" cy="5561501"/>
          </a:xfrm>
        </p:spPr>
      </p:pic>
    </p:spTree>
    <p:extLst>
      <p:ext uri="{BB962C8B-B14F-4D97-AF65-F5344CB8AC3E}">
        <p14:creationId xmlns:p14="http://schemas.microsoft.com/office/powerpoint/2010/main" val="612683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2192-32E0-4452-8EF7-3FE32FC4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067"/>
          </a:xfrm>
        </p:spPr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FD2969-513D-47C9-AA5C-C5D50B3DC4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55" y="1163994"/>
            <a:ext cx="8260425" cy="5227796"/>
          </a:xfrm>
        </p:spPr>
      </p:pic>
    </p:spTree>
    <p:extLst>
      <p:ext uri="{BB962C8B-B14F-4D97-AF65-F5344CB8AC3E}">
        <p14:creationId xmlns:p14="http://schemas.microsoft.com/office/powerpoint/2010/main" val="690683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B985-FA49-4731-8AF8-C8F4A7F14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042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/>
              <a:t>PROJECT</a:t>
            </a:r>
            <a:endParaRPr lang="en-ID" sz="9600" dirty="0"/>
          </a:p>
        </p:txBody>
      </p:sp>
    </p:spTree>
    <p:extLst>
      <p:ext uri="{BB962C8B-B14F-4D97-AF65-F5344CB8AC3E}">
        <p14:creationId xmlns:p14="http://schemas.microsoft.com/office/powerpoint/2010/main" val="79574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81DDCE-887B-4CA4-A011-1FF0AC32D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513" y="0"/>
            <a:ext cx="12271513" cy="6902726"/>
          </a:xfrm>
        </p:spPr>
      </p:pic>
    </p:spTree>
    <p:extLst>
      <p:ext uri="{BB962C8B-B14F-4D97-AF65-F5344CB8AC3E}">
        <p14:creationId xmlns:p14="http://schemas.microsoft.com/office/powerpoint/2010/main" val="2416177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50BE-6948-49F2-B4CE-F55FCBD3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7266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HTML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325A4-878F-4F9C-9D23-6C8C26C27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651"/>
            <a:ext cx="10515600" cy="50762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Kita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tag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di 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dirty="0"/>
              <a:t>Tag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di HTML:</a:t>
            </a:r>
          </a:p>
          <a:p>
            <a:pPr marL="0" indent="0">
              <a:buNone/>
            </a:pPr>
            <a:r>
              <a:rPr lang="en-ID" dirty="0"/>
              <a:t>Tag &lt;table&gt;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</a:t>
            </a:r>
            <a:r>
              <a:rPr lang="en-ID" dirty="0" err="1"/>
              <a:t>tabelnya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Tag &lt;</a:t>
            </a:r>
            <a:r>
              <a:rPr lang="en-ID" dirty="0" err="1"/>
              <a:t>thead</a:t>
            </a:r>
            <a:r>
              <a:rPr lang="en-ID" dirty="0"/>
              <a:t>&gt;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</a:t>
            </a:r>
            <a:r>
              <a:rPr lang="en-ID" dirty="0" err="1"/>
              <a:t>kepala</a:t>
            </a:r>
            <a:r>
              <a:rPr lang="en-ID" dirty="0"/>
              <a:t> </a:t>
            </a:r>
            <a:r>
              <a:rPr lang="en-ID" dirty="0" err="1"/>
              <a:t>tabel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Tag &lt;</a:t>
            </a:r>
            <a:r>
              <a:rPr lang="en-ID" dirty="0" err="1"/>
              <a:t>tbody</a:t>
            </a:r>
            <a:r>
              <a:rPr lang="en-ID" dirty="0"/>
              <a:t>&gt;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membungkus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body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tabel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Tag &lt;tr&gt; (</a:t>
            </a:r>
            <a:r>
              <a:rPr lang="en-ID" dirty="0" err="1"/>
              <a:t>tabel</a:t>
            </a:r>
            <a:r>
              <a:rPr lang="en-ID" dirty="0"/>
              <a:t> row)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baris</a:t>
            </a:r>
          </a:p>
          <a:p>
            <a:pPr marL="0" indent="0">
              <a:buNone/>
            </a:pPr>
            <a:r>
              <a:rPr lang="en-ID" dirty="0"/>
              <a:t>Tag &lt;td&gt; (table data)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sel</a:t>
            </a:r>
            <a:endParaRPr lang="en-ID" dirty="0"/>
          </a:p>
          <a:p>
            <a:pPr marL="0" indent="0">
              <a:buNone/>
            </a:pPr>
            <a:r>
              <a:rPr lang="en-ID" dirty="0"/>
              <a:t>Tag &lt;</a:t>
            </a:r>
            <a:r>
              <a:rPr lang="en-ID" dirty="0" err="1"/>
              <a:t>th</a:t>
            </a:r>
            <a:r>
              <a:rPr lang="en-ID" dirty="0"/>
              <a:t>&gt; (table head)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judul</a:t>
            </a:r>
            <a:r>
              <a:rPr lang="en-ID" dirty="0"/>
              <a:t> pada header</a:t>
            </a:r>
          </a:p>
          <a:p>
            <a:pPr marL="0" indent="0">
              <a:buNone/>
            </a:pPr>
            <a:r>
              <a:rPr lang="en-ID" dirty="0"/>
              <a:t>Tag yang paling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diingat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tag &lt;table&gt;, &lt;tr&gt;, dan &lt;td&gt;. </a:t>
            </a:r>
            <a:r>
              <a:rPr lang="en-ID" dirty="0" err="1"/>
              <a:t>Sementara</a:t>
            </a:r>
            <a:r>
              <a:rPr lang="en-ID" dirty="0"/>
              <a:t> tag yang lain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tambahan</a:t>
            </a:r>
            <a:r>
              <a:rPr lang="en-ID" dirty="0"/>
              <a:t> (</a:t>
            </a:r>
            <a:r>
              <a:rPr lang="en-ID" dirty="0" err="1"/>
              <a:t>opsional</a:t>
            </a:r>
            <a:r>
              <a:rPr lang="en-ID" dirty="0"/>
              <a:t>),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598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7D42-E2F8-47A6-8B36-9E6E607D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HTML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E23C4-D22E-49EE-9A0F-4EB2D4CFB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162" y="1212352"/>
            <a:ext cx="6960405" cy="4964113"/>
          </a:xfrm>
        </p:spPr>
      </p:pic>
    </p:spTree>
    <p:extLst>
      <p:ext uri="{BB962C8B-B14F-4D97-AF65-F5344CB8AC3E}">
        <p14:creationId xmlns:p14="http://schemas.microsoft.com/office/powerpoint/2010/main" val="212059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DCA5-976F-48EA-BC7C-15640731A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4484"/>
          </a:xfrm>
        </p:spPr>
        <p:txBody>
          <a:bodyPr/>
          <a:lstStyle/>
          <a:p>
            <a:r>
              <a:rPr lang="en-US" dirty="0" err="1"/>
              <a:t>Hasilnya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7FCA6-3935-4A74-86B5-3C15997FF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70" y="1731755"/>
            <a:ext cx="9879260" cy="3579985"/>
          </a:xfrm>
        </p:spPr>
      </p:pic>
    </p:spTree>
    <p:extLst>
      <p:ext uri="{BB962C8B-B14F-4D97-AF65-F5344CB8AC3E}">
        <p14:creationId xmlns:p14="http://schemas.microsoft.com/office/powerpoint/2010/main" val="227610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72C6-6679-4294-8DB6-7C0D91738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7322"/>
            <a:ext cx="10515600" cy="5943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tadi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garisnya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yang Bernama border=“1” di </a:t>
            </a:r>
            <a:r>
              <a:rPr lang="en-US" dirty="0" err="1"/>
              <a:t>dalam</a:t>
            </a:r>
            <a:r>
              <a:rPr lang="en-US" dirty="0"/>
              <a:t> tag &lt;table&gt;</a:t>
            </a:r>
          </a:p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Nilai "1" pada </a:t>
            </a:r>
            <a:r>
              <a:rPr lang="en-US" dirty="0" err="1"/>
              <a:t>atribut</a:t>
            </a:r>
            <a:r>
              <a:rPr lang="en-US" dirty="0"/>
              <a:t> border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garisnya</a:t>
            </a:r>
            <a:r>
              <a:rPr lang="en-US" dirty="0"/>
              <a:t>.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ukurannya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pula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garisnya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2FD0A-07EB-4933-B3DD-0936DCEF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52" y="1765389"/>
            <a:ext cx="8584096" cy="31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7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D8F1E-9EC7-4899-A020-1407848E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en-US" dirty="0" err="1"/>
              <a:t>Hasilnya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75C02-A2C1-47F6-8AEE-FB3EE2D0B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02258"/>
            <a:ext cx="10402957" cy="3840795"/>
          </a:xfrm>
        </p:spPr>
      </p:pic>
    </p:spTree>
    <p:extLst>
      <p:ext uri="{BB962C8B-B14F-4D97-AF65-F5344CB8AC3E}">
        <p14:creationId xmlns:p14="http://schemas.microsoft.com/office/powerpoint/2010/main" val="36778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E2FD-504E-4CAC-A402-8859B268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145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sel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cellpadding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BC8A4-48B2-499C-96AB-23F6D7F99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2270"/>
            <a:ext cx="10515600" cy="491469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Atribut</a:t>
            </a:r>
            <a:r>
              <a:rPr lang="en-ID" dirty="0"/>
              <a:t> cellpadding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jarak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garis di </a:t>
            </a:r>
            <a:r>
              <a:rPr lang="en-ID" dirty="0" err="1"/>
              <a:t>dalam</a:t>
            </a:r>
            <a:r>
              <a:rPr lang="en-ID" dirty="0"/>
              <a:t> sel.</a:t>
            </a:r>
          </a:p>
          <a:p>
            <a:pPr marL="0" indent="0">
              <a:buNone/>
            </a:pP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berikan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tag &lt;table&gt;.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9CC255-972F-4054-91B7-672277DC1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011" y="3112756"/>
            <a:ext cx="8466319" cy="31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6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9967-DCFD-4063-AC79-91FD3DFC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/>
          <a:lstStyle/>
          <a:p>
            <a:r>
              <a:rPr lang="en-US" dirty="0" err="1"/>
              <a:t>Hasilnya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C786AE-0DEC-4F58-85B9-134FDFBBC5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60" y="1212574"/>
            <a:ext cx="10668184" cy="3846444"/>
          </a:xfrm>
        </p:spPr>
      </p:pic>
    </p:spTree>
    <p:extLst>
      <p:ext uri="{BB962C8B-B14F-4D97-AF65-F5344CB8AC3E}">
        <p14:creationId xmlns:p14="http://schemas.microsoft.com/office/powerpoint/2010/main" val="372273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3AAA9-A9DC-46BD-9D54-4FA67B9F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dirty="0"/>
              <a:t>Cara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pada </a:t>
            </a:r>
            <a:r>
              <a:rPr lang="en-US" dirty="0" err="1"/>
              <a:t>sel</a:t>
            </a:r>
            <a:r>
              <a:rPr lang="en-US" dirty="0"/>
              <a:t> dan baris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5F70E-EC61-4778-A934-1E7E05B72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2940"/>
            <a:ext cx="10515600" cy="502402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pada </a:t>
            </a:r>
            <a:r>
              <a:rPr lang="en-ID" dirty="0" err="1"/>
              <a:t>sel</a:t>
            </a:r>
            <a:r>
              <a:rPr lang="en-ID" dirty="0"/>
              <a:t> dan baris,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bgcolor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tag &lt;td&gt; (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sel</a:t>
            </a:r>
            <a:r>
              <a:rPr lang="en-ID" dirty="0"/>
              <a:t>) </a:t>
            </a:r>
            <a:r>
              <a:rPr lang="en-ID" dirty="0" err="1"/>
              <a:t>atau</a:t>
            </a:r>
            <a:r>
              <a:rPr lang="en-ID" dirty="0"/>
              <a:t> &lt;tr&gt; (</a:t>
            </a:r>
            <a:r>
              <a:rPr lang="en-ID" dirty="0" err="1"/>
              <a:t>untuk</a:t>
            </a:r>
            <a:r>
              <a:rPr lang="en-ID" dirty="0"/>
              <a:t> baris).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55F7B-F89C-41AB-A11D-3F77C9BF6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60" y="2870279"/>
            <a:ext cx="9926435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2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290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Tabel HTML</vt:lpstr>
      <vt:lpstr>Cara membuat tabel dengan HTML</vt:lpstr>
      <vt:lpstr>Contoh kode HTML untuk membuat tabel</vt:lpstr>
      <vt:lpstr>Hasilnya</vt:lpstr>
      <vt:lpstr>PowerPoint Presentation</vt:lpstr>
      <vt:lpstr>Hasilnya</vt:lpstr>
      <vt:lpstr>Cara mengatur jarak sel dengan cellpadding</vt:lpstr>
      <vt:lpstr>Hasilnya</vt:lpstr>
      <vt:lpstr>Cara menambahkan warna pada sel dan baris</vt:lpstr>
      <vt:lpstr>Hasilnya</vt:lpstr>
      <vt:lpstr>Cara menggabungkan sel tabel</vt:lpstr>
      <vt:lpstr>Contoh</vt:lpstr>
      <vt:lpstr>Hasil</vt:lpstr>
      <vt:lpstr>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Tabel HTML</dc:title>
  <dc:creator>Dzaki Al</dc:creator>
  <cp:lastModifiedBy>Dzaki Al</cp:lastModifiedBy>
  <cp:revision>2</cp:revision>
  <dcterms:created xsi:type="dcterms:W3CDTF">2023-09-02T09:03:09Z</dcterms:created>
  <dcterms:modified xsi:type="dcterms:W3CDTF">2023-09-02T09:36:51Z</dcterms:modified>
</cp:coreProperties>
</file>