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F7F7-C5C5-4006-B87B-663B9D158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089EF-4F90-438D-BBA4-827C485F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58A9-ABA3-48E6-8322-BB1FEDBB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07A2C-F50B-4E91-A9FB-2D365597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7A77-2DE2-4DB1-A21C-5B2090F7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56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DB70-83D3-4AEC-B41C-924C9E06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FC50-E18F-434A-810A-2A372BBA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3E91-3EE2-42AE-8067-C615D921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101A-AB29-4C89-BD94-93C9AAB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CF08-FD66-46C5-B482-2C914922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6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05C37-556C-4D52-BA3A-1861CF80A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A1AB-BA0B-4203-922B-4844D0F5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2016-74FC-4D5A-98EA-93CE644C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34DB-BF5B-41CE-8658-BFB253CE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8097-F772-4E3A-8A06-855602A9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05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902-5C07-46B3-8CFD-2F284710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762A-FDD7-4C14-8B53-B00BBEE3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3EC5-2C0A-4F84-A8FD-FEEBD05D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6FEF-3F19-4F3D-AA3C-93DF158E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A453D-A40A-48F2-B12C-CDDEC64F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61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76C0-8AA7-4822-B87E-C4AC0F93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FC256-6535-4358-B897-E994DB267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A9AA-10D7-41A7-84AB-E1FCD383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DE26-19AA-4F42-AC92-C26918FD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A44B-DB15-4FB0-AB34-BFE9010D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2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4966-44A8-44B3-8FA7-CD7DC22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1723-6A3D-4787-8790-83E2AF4B7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2DB51-3D39-448E-9ED8-0A1C3C161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35C6E-8144-410D-BD5A-9B191AEC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9F706-F656-4E58-A8D5-C2D93460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F11E8-D139-48FB-A1A7-64842B02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19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36E-595E-4A70-AC56-8FF34B30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39815-C67B-46D4-B76D-C7840287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5976-4C17-440D-B7DF-873828FD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64C26-1BDE-46BB-BA16-B4C870E5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D9F99-7197-4B9D-AB2A-BF0E02499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4CC65-7BE3-4034-85A5-CFE8B44F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7BE38-2555-4BDC-B859-46EA267E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23CF-B6F7-4D00-ABC9-AF1D87FB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064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6002-D05F-44B4-A952-E27DC414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B58AD-5879-466E-99DE-A8FF14ED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2F8CC-CA18-4FA4-BA7B-6FA98FCC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42D5E-9243-4BD4-A4B8-88AAC2AC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79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5CDDC-AD79-4219-A4B2-54CF147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BA6EB-D82B-4DBB-BFAA-E17E5B01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56731-9AFD-4DB6-865A-028A270F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726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D5B1-FEE3-487D-B471-A9BAB09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64D9-209A-4418-8D68-209900CD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4899-41DA-4FE0-AB65-12341D25D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DE0C1-7750-4A0D-82F1-067BDA07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F224E-8D37-44D4-9C81-A9967E4C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F4A8-EFCD-4672-8CE2-36B665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5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59D6-0978-4303-8AD8-5D8D7A9C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3EF5E-4FAD-4FB9-8C96-D342E7CCC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56ABC-0B14-4291-8188-D873F740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AB503-87E6-40EF-8E7C-63A6D7D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F57DE-3C41-420E-9A26-27C1CEF6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EB67-A438-4DD3-8D84-6E3F5300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75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8A506-B052-4665-AD9F-B16E551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6B170-E1BC-4033-B3B4-02B954A6A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0750-EA43-417A-921B-952A6F4C8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F30C-68FC-468F-A19A-8C65F4EBA9DC}" type="datetimeFigureOut">
              <a:rPr lang="en-ID" smtClean="0"/>
              <a:t>17/09/2023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3B268-A08C-491F-9070-47A427B05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B1FD-4D29-47A5-8CAA-5448E76C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47AA5-CC91-4A78-B169-AF9F8E8536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6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FB8C-DDA7-4D62-A707-B99E4D6A8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082" y="2802835"/>
            <a:ext cx="9279835" cy="1252330"/>
          </a:xfrm>
        </p:spPr>
        <p:txBody>
          <a:bodyPr>
            <a:noAutofit/>
          </a:bodyPr>
          <a:lstStyle/>
          <a:p>
            <a:r>
              <a:rPr lang="en-US" sz="8800" dirty="0"/>
              <a:t>HTML Form</a:t>
            </a:r>
            <a:endParaRPr lang="en-ID" sz="8800" dirty="0"/>
          </a:p>
        </p:txBody>
      </p:sp>
    </p:spTree>
    <p:extLst>
      <p:ext uri="{BB962C8B-B14F-4D97-AF65-F5344CB8AC3E}">
        <p14:creationId xmlns:p14="http://schemas.microsoft.com/office/powerpoint/2010/main" val="131518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4F98-F26D-43AA-B775-A657EF5D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form </a:t>
            </a:r>
            <a:r>
              <a:rPr lang="en-US" dirty="0" err="1"/>
              <a:t>dengan</a:t>
            </a:r>
            <a:r>
              <a:rPr lang="en-US" dirty="0"/>
              <a:t> HTML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A842-C649-4382-92A7-713DE183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062"/>
            <a:ext cx="10515600" cy="5043901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Form di HTML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buat </a:t>
            </a:r>
            <a:r>
              <a:rPr lang="en-ID" dirty="0" err="1"/>
              <a:t>dengan</a:t>
            </a:r>
            <a:r>
              <a:rPr lang="en-ID" dirty="0"/>
              <a:t> tag &lt;form&gt;.</a:t>
            </a:r>
          </a:p>
          <a:p>
            <a:pPr marL="0" indent="0">
              <a:buNone/>
            </a:pPr>
            <a:r>
              <a:rPr lang="en-ID" dirty="0"/>
              <a:t>Tag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r>
              <a:rPr lang="en-ID" dirty="0"/>
              <a:t>action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aksi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data </a:t>
            </a:r>
            <a:r>
              <a:rPr lang="en-ID" dirty="0" err="1"/>
              <a:t>dikirim</a:t>
            </a:r>
            <a:r>
              <a:rPr lang="en-ID" dirty="0"/>
              <a:t>;</a:t>
            </a:r>
          </a:p>
          <a:p>
            <a:r>
              <a:rPr lang="en-ID" dirty="0"/>
              <a:t>method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data.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71D2B-0199-4287-8904-F97A86B8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5012"/>
            <a:ext cx="10891843" cy="16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4967-A290-4F5E-9C57-C3E763C5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118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Field?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39CA-9CB1-4858-BDAC-10527BC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4"/>
            <a:ext cx="10515600" cy="5073719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Field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ruas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Field: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Field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pPr marL="514350" indent="-514350">
              <a:buAutoNum type="arabicPeriod"/>
            </a:pPr>
            <a:r>
              <a:rPr lang="en-ID" dirty="0"/>
              <a:t>type, </a:t>
            </a:r>
            <a:r>
              <a:rPr lang="en-ID" dirty="0" err="1"/>
              <a:t>merupakan</a:t>
            </a:r>
            <a:r>
              <a:rPr lang="en-ID" dirty="0"/>
              <a:t> type </a:t>
            </a:r>
            <a:r>
              <a:rPr lang="en-ID" dirty="0" err="1"/>
              <a:t>dari</a:t>
            </a:r>
            <a:r>
              <a:rPr lang="en-ID" dirty="0"/>
              <a:t> field(</a:t>
            </a:r>
            <a:r>
              <a:rPr lang="en-ID" dirty="0" err="1"/>
              <a:t>contoh</a:t>
            </a:r>
            <a:r>
              <a:rPr lang="en-ID" dirty="0"/>
              <a:t>: text, email, date, etc)</a:t>
            </a:r>
          </a:p>
          <a:p>
            <a:pPr marL="514350" indent="-514350">
              <a:buAutoNum type="arabicPeriod"/>
            </a:pPr>
            <a:r>
              <a:rPr lang="en-ID" dirty="0"/>
              <a:t>name,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field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19FBB-8BBF-461B-8AB4-0A3DF4F2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00" y="2046342"/>
            <a:ext cx="6426056" cy="11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6778-26D2-4E71-9AD5-8B4CF393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type pada HTML Forms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9F60-55EF-4C05-9E1B-971DB5E6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&lt;input type=“text”&gt;,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menginput</a:t>
            </a:r>
            <a:r>
              <a:rPr lang="en-US" dirty="0"/>
              <a:t> text</a:t>
            </a:r>
          </a:p>
          <a:p>
            <a:pPr marL="514350" indent="-514350">
              <a:buAutoNum type="arabicPeriod"/>
            </a:pPr>
            <a:r>
              <a:rPr lang="en-US" dirty="0"/>
              <a:t>&lt;input type=“radio”&gt; , </a:t>
            </a:r>
            <a:r>
              <a:rPr lang="en-US" dirty="0" err="1"/>
              <a:t>memunculkan</a:t>
            </a:r>
            <a:r>
              <a:rPr lang="en-US" dirty="0"/>
              <a:t> input </a:t>
            </a:r>
            <a:r>
              <a:rPr lang="en-US" dirty="0" err="1"/>
              <a:t>berupa</a:t>
            </a:r>
            <a:r>
              <a:rPr lang="en-US" dirty="0"/>
              <a:t> radio button (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&gt;</a:t>
            </a:r>
          </a:p>
          <a:p>
            <a:pPr marL="514350" indent="-514350">
              <a:buAutoNum type="arabicPeriod"/>
            </a:pPr>
            <a:r>
              <a:rPr lang="en-US" dirty="0"/>
              <a:t>&lt;input type=“checkbox&gt;, </a:t>
            </a:r>
            <a:r>
              <a:rPr lang="en-US" dirty="0" err="1"/>
              <a:t>memunculkan</a:t>
            </a:r>
            <a:r>
              <a:rPr lang="en-US" dirty="0"/>
              <a:t> input </a:t>
            </a:r>
            <a:r>
              <a:rPr lang="en-US" dirty="0" err="1"/>
              <a:t>berupa</a:t>
            </a:r>
            <a:r>
              <a:rPr lang="en-US" dirty="0"/>
              <a:t> check box (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&lt;input type=“submit”&gt;, untuk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submit</a:t>
            </a:r>
          </a:p>
          <a:p>
            <a:pPr marL="514350" indent="-514350">
              <a:buAutoNum type="arabicPeriod"/>
            </a:pPr>
            <a:r>
              <a:rPr lang="en-US" dirty="0"/>
              <a:t>&lt;input type=“button”&gt;, untuk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354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9077-76E1-4FAF-828E-AA6424B2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Tag &lt;</a:t>
            </a:r>
            <a:r>
              <a:rPr lang="en-US" dirty="0" err="1"/>
              <a:t>lable</a:t>
            </a:r>
            <a:r>
              <a:rPr lang="en-US" dirty="0"/>
              <a:t>&gt; pada HTML Form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7631-3B18-4A1F-B260-651AD220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50240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Tag &lt;label&gt; </a:t>
            </a:r>
            <a:r>
              <a:rPr lang="en-US" dirty="0" err="1"/>
              <a:t>dalam</a:t>
            </a:r>
            <a:r>
              <a:rPr lang="en-US" dirty="0"/>
              <a:t> HTML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pelengkap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untuk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form </a:t>
            </a:r>
            <a:r>
              <a:rPr lang="en-US" dirty="0" err="1"/>
              <a:t>seperti</a:t>
            </a:r>
            <a:r>
              <a:rPr lang="en-US" dirty="0"/>
              <a:t> radio </a:t>
            </a:r>
            <a:r>
              <a:rPr lang="en-US" dirty="0" err="1"/>
              <a:t>atau</a:t>
            </a:r>
            <a:r>
              <a:rPr lang="en-US" dirty="0"/>
              <a:t> checkbox.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, tag label juga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penggunan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memasukkkan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tag table: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B4623-A1F6-4038-9D59-088A62E46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8" y="3350557"/>
            <a:ext cx="9653465" cy="23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9357-9E8E-40EF-9668-7FBE6A61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017"/>
            <a:ext cx="10515600" cy="568994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Hasilnya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DC018-D3DA-44F1-BCEE-D9A8686A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1360"/>
            <a:ext cx="10609849" cy="25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FB8C-DDA7-4D62-A707-B99E4D6A8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082" y="2802835"/>
            <a:ext cx="9279835" cy="1252330"/>
          </a:xfrm>
        </p:spPr>
        <p:txBody>
          <a:bodyPr>
            <a:noAutofit/>
          </a:bodyPr>
          <a:lstStyle/>
          <a:p>
            <a:r>
              <a:rPr lang="en-US" sz="8800" dirty="0"/>
              <a:t>PROJECT</a:t>
            </a:r>
            <a:endParaRPr lang="en-ID" sz="8800" dirty="0"/>
          </a:p>
        </p:txBody>
      </p:sp>
    </p:spTree>
    <p:extLst>
      <p:ext uri="{BB962C8B-B14F-4D97-AF65-F5344CB8AC3E}">
        <p14:creationId xmlns:p14="http://schemas.microsoft.com/office/powerpoint/2010/main" val="42585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84F45-FE4F-4F13-8D03-76378B658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4689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HTML Form</vt:lpstr>
      <vt:lpstr>Cara membuat form dengan HTML</vt:lpstr>
      <vt:lpstr>Apa itu Field?</vt:lpstr>
      <vt:lpstr>Jenis jenis atribut type pada HTML Forms</vt:lpstr>
      <vt:lpstr>Tag &lt;lable&gt; pada HTML Form</vt:lpstr>
      <vt:lpstr>PowerPoint Presentation</vt:lpstr>
      <vt:lpstr>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</dc:title>
  <dc:creator>Dzaki Al</dc:creator>
  <cp:lastModifiedBy>Dzaki Al</cp:lastModifiedBy>
  <cp:revision>2</cp:revision>
  <dcterms:created xsi:type="dcterms:W3CDTF">2023-09-17T10:05:32Z</dcterms:created>
  <dcterms:modified xsi:type="dcterms:W3CDTF">2023-09-17T12:20:02Z</dcterms:modified>
</cp:coreProperties>
</file>