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908-FECA-4E3A-8EB6-DB1185FD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AAC9A-938B-4F3B-AFD7-383A90C2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DB0B-D55D-4919-9B99-939BBFA7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6FF1-99F9-4A9C-9548-FD76EF7B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FC2B-520D-4C6B-AAE6-A311F5C4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75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6CD9-769D-476E-9A25-73327680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3FCDD-B568-472D-8180-11CFE82E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C6C7-3141-4507-994F-BBE66217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37E6-580F-43AF-A52D-123D4F0B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0191-6295-4625-8AAA-1A273789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63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17DCF-0D4A-49BC-B3BE-9A53D829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3D3E4-94E4-46F9-A759-A2B7FF58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0E3C-3604-4590-91FE-A5E34895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F920C-86F5-4D03-9EF3-DDB8C033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7B20C-7F0C-4154-998D-6B0A4146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567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65AA-F9BB-4367-A185-33EFFA5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CBC9-EF58-4084-88B6-B6D9DBF3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0621-56DB-40CA-97D9-1DE5CA2D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DF30-3154-4051-AC4A-64433CE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5A4-5386-46F9-88BA-ADC9D91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375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63EA-63A4-408E-BEC5-887B251A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E419-0D68-4D7E-B67F-8B222F0A1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7F39-86AA-48FF-9CD7-A6F0D31B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EBB0-D475-4AF0-8662-9569B121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BA44-628F-4DA9-8522-85653AFE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091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E87F-0D5E-4F93-98B0-4858C139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9C27-52FB-4CBB-8A71-1922DCA00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6E902-4494-4803-A8A8-4F04D0A69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29F4-A457-4BE3-8343-4485313B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5F2D-CFF3-4E26-A53C-20EFC9BA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EF9D-EF6E-41B5-8FC4-9D0B6A7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54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7ACE-9622-4DE6-AED3-C2007538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CE15D-E23B-471E-8D03-1E9EC144C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F38E4-8327-4A3C-A44E-E580D3026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F3D1E-9BF8-4306-897E-506FB8B93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4ADEE-CD4F-4982-A586-3EDAF7DF8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718D9-451A-42D8-886F-A70A7C2A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F183B-0F28-49CD-A04B-47EE960E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7731A-1B7B-426B-B527-6AA8E438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02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16F5-2F01-46D7-A2EA-C93101D7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9B92A-E56E-4D72-B694-BF6EF862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0852E-A808-40D1-825D-46E4EA9D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2FD41-F07E-478A-882E-A7026586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95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27EA5-F7A3-4A3C-BD28-C369766F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78DA5-8793-4D12-94A1-9E4293B0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F94E9-4D1D-4068-BB28-101D46A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49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211C-DC6B-4149-B2EB-B4544CD5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4987-5B0B-4CB3-97FF-4CB453D2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1100D-EB82-4BD1-873E-10D462CF5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D5C8F-F239-4A05-8F01-59F2B3EF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8D8A-2E9A-4157-BC21-1DE0BF1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BCCD-E18A-4BFB-8434-B805828A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520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6A4E-67E5-44FA-969D-75CE4F82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B79F0-5AF3-456C-A5DA-40C2AD753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44383-0C1A-4AE3-96F8-92EB40A4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E505-055E-4EF1-90B7-F2AF7C81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D4B44-3865-4990-BEA3-6FB8765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F6DA-8245-48AA-856E-10DF12D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97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58A56-6250-499B-BBAF-97C1926C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EE776-BAF5-4DFB-8040-D3A755F76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D0C0C-DEEE-4E3C-82EB-37FA2B397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0E29A-8253-4E6B-BFAA-21D028ABD441}" type="datetimeFigureOut">
              <a:rPr lang="id-ID" smtClean="0"/>
              <a:t>23/09/2022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BAD7-F8F6-4681-8B79-5246123BD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9C1C3-DC40-43F4-B0D4-1633A748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CEEEC-AEF3-415D-8ECC-4C064E93B49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040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FEA5-AB30-4A0A-821F-8F4CDD1A6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(Cascading Style Sheet)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7410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8669-57BE-49EE-B6A2-7914544D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Pseudo-class yang </a:t>
            </a:r>
            <a:r>
              <a:rPr lang="en-US" sz="3200" b="1" dirty="0" err="1"/>
              <a:t>berhubungan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dirty="0" err="1"/>
              <a:t>posisi</a:t>
            </a:r>
            <a:r>
              <a:rPr lang="en-US" sz="3200" b="1" dirty="0"/>
              <a:t> </a:t>
            </a:r>
            <a:r>
              <a:rPr lang="en-US" sz="3200" b="1" dirty="0" err="1"/>
              <a:t>elemen</a:t>
            </a:r>
            <a:r>
              <a:rPr lang="en-US" sz="3200" b="1" dirty="0"/>
              <a:t> (1)</a:t>
            </a:r>
            <a:endParaRPr lang="id-I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2A37-7B5A-401C-89EC-E4F66CC9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:</a:t>
            </a:r>
            <a:r>
              <a:rPr lang="en-US" sz="3600" dirty="0"/>
              <a:t>first-child()</a:t>
            </a:r>
            <a:endParaRPr lang="en-US" sz="4400" dirty="0"/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parent (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pembungkusnya</a:t>
            </a:r>
            <a:r>
              <a:rPr lang="en-US" dirty="0"/>
              <a:t>)</a:t>
            </a:r>
          </a:p>
          <a:p>
            <a:r>
              <a:rPr lang="en-US" sz="4400" dirty="0"/>
              <a:t>:</a:t>
            </a:r>
            <a:r>
              <a:rPr lang="en-US" sz="3600" dirty="0"/>
              <a:t>last-child()</a:t>
            </a:r>
            <a:endParaRPr lang="en-US" sz="4400" dirty="0"/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parent (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pembungkusnya</a:t>
            </a:r>
            <a:r>
              <a:rPr lang="en-US" dirty="0"/>
              <a:t>)</a:t>
            </a:r>
          </a:p>
          <a:p>
            <a:r>
              <a:rPr lang="en-US" sz="4400" dirty="0"/>
              <a:t>:</a:t>
            </a:r>
            <a:r>
              <a:rPr lang="en-US" sz="3600" dirty="0"/>
              <a:t>nth-child(n)</a:t>
            </a:r>
            <a:endParaRPr lang="en-US" sz="4400" dirty="0"/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-n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parent (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pembungkusnya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(1), (2), …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(2n / </a:t>
            </a:r>
            <a:r>
              <a:rPr lang="en-US" dirty="0" err="1"/>
              <a:t>kelipatan</a:t>
            </a:r>
            <a:r>
              <a:rPr lang="en-US" dirty="0"/>
              <a:t>), (3n+2), (4n+1)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(even) dan </a:t>
            </a:r>
            <a:r>
              <a:rPr lang="en-US" dirty="0" err="1"/>
              <a:t>ganjil</a:t>
            </a:r>
            <a:r>
              <a:rPr lang="en-US" dirty="0"/>
              <a:t>(odd)</a:t>
            </a:r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537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8669-57BE-49EE-B6A2-7914544D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Pseudo-class yang </a:t>
            </a:r>
            <a:r>
              <a:rPr lang="en-US" sz="3200" b="1" dirty="0" err="1"/>
              <a:t>berhubungan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dirty="0" err="1"/>
              <a:t>posisi</a:t>
            </a:r>
            <a:r>
              <a:rPr lang="en-US" sz="3200" b="1" dirty="0"/>
              <a:t> </a:t>
            </a:r>
            <a:r>
              <a:rPr lang="en-US" sz="3200" b="1" dirty="0" err="1"/>
              <a:t>elemen</a:t>
            </a:r>
            <a:r>
              <a:rPr lang="en-US" sz="3200" b="1" dirty="0"/>
              <a:t> (2)</a:t>
            </a:r>
            <a:endParaRPr lang="id-I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2A37-7B5A-401C-89EC-E4F66CC9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:</a:t>
            </a:r>
            <a:r>
              <a:rPr lang="en-US" sz="3600" dirty="0"/>
              <a:t>first-of-type</a:t>
            </a:r>
            <a:endParaRPr lang="en-US" sz="4400" dirty="0"/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/ </a:t>
            </a:r>
            <a:r>
              <a:rPr lang="en-US" dirty="0" err="1"/>
              <a:t>tipe</a:t>
            </a:r>
            <a:r>
              <a:rPr lang="en-US" dirty="0"/>
              <a:t> tag</a:t>
            </a:r>
          </a:p>
          <a:p>
            <a:r>
              <a:rPr lang="en-US" sz="4400"/>
              <a:t>:</a:t>
            </a:r>
            <a:r>
              <a:rPr lang="en-US" sz="3600"/>
              <a:t>last-of-type</a:t>
            </a:r>
            <a:endParaRPr lang="en-US" sz="4400" dirty="0"/>
          </a:p>
          <a:p>
            <a:pPr lvl="1"/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/ </a:t>
            </a:r>
            <a:r>
              <a:rPr lang="en-US" dirty="0" err="1"/>
              <a:t>tipe</a:t>
            </a:r>
            <a:r>
              <a:rPr lang="en-US" dirty="0"/>
              <a:t> tag</a:t>
            </a:r>
            <a:endParaRPr lang="id-ID" dirty="0"/>
          </a:p>
          <a:p>
            <a:pPr lvl="1"/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133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6494-C48C-424C-8409-A6452347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CSS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E9DE-D3CC-45DE-A8DF-2F41F104D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CSS adalah </a:t>
            </a:r>
            <a:r>
              <a:rPr lang="en-US" sz="3600" b="1" dirty="0" err="1"/>
              <a:t>mekanisme</a:t>
            </a:r>
            <a:r>
              <a:rPr lang="en-US" sz="3600" b="1" dirty="0"/>
              <a:t> </a:t>
            </a:r>
            <a:r>
              <a:rPr lang="en-US" sz="3600" b="1" dirty="0" err="1"/>
              <a:t>sederhana</a:t>
            </a:r>
            <a:r>
              <a:rPr lang="en-US" sz="3600" b="1" dirty="0"/>
              <a:t> yang </a:t>
            </a:r>
            <a:r>
              <a:rPr lang="en-US" sz="3600" b="1" dirty="0" err="1"/>
              <a:t>mengatur</a:t>
            </a:r>
            <a:r>
              <a:rPr lang="en-US" sz="3600" b="1" dirty="0"/>
              <a:t> </a:t>
            </a:r>
            <a:r>
              <a:rPr lang="en-US" sz="3600" b="1" dirty="0" err="1"/>
              <a:t>gaya</a:t>
            </a:r>
            <a:r>
              <a:rPr lang="en-US" sz="3600" b="1" dirty="0"/>
              <a:t> / style(</a:t>
            </a:r>
            <a:r>
              <a:rPr lang="en-US" sz="3600" dirty="0" err="1"/>
              <a:t>warna</a:t>
            </a:r>
            <a:r>
              <a:rPr lang="en-US" sz="3600" dirty="0"/>
              <a:t>, </a:t>
            </a:r>
            <a:r>
              <a:rPr lang="en-US" sz="3600" dirty="0" err="1"/>
              <a:t>ukuran</a:t>
            </a:r>
            <a:r>
              <a:rPr lang="en-US" sz="3600" dirty="0"/>
              <a:t>, </a:t>
            </a:r>
            <a:r>
              <a:rPr lang="en-US" sz="3600" dirty="0" err="1"/>
              <a:t>posisi,dll</a:t>
            </a:r>
            <a:r>
              <a:rPr lang="en-US" sz="3600" b="1" dirty="0"/>
              <a:t>) pada </a:t>
            </a:r>
            <a:r>
              <a:rPr lang="en-US" sz="3600" b="1" dirty="0" err="1"/>
              <a:t>halaman</a:t>
            </a:r>
            <a:r>
              <a:rPr lang="en-US" sz="3600" b="1" dirty="0"/>
              <a:t> web.</a:t>
            </a:r>
          </a:p>
          <a:p>
            <a:r>
              <a:rPr lang="id-ID" sz="2400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Internal </a:t>
            </a:r>
            <a:r>
              <a:rPr lang="id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CSS adalah cara untuk mengubah </a:t>
            </a:r>
            <a:r>
              <a:rPr lang="id-ID" sz="2400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desain</a:t>
            </a:r>
            <a:r>
              <a:rPr lang="id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suatu halaman web dengan memasukkan kode CSS langsung pada dokumen 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biasanya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tag style pada html</a:t>
            </a:r>
          </a:p>
          <a:p>
            <a:r>
              <a:rPr lang="id-ID" sz="2000" i="1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External</a:t>
            </a:r>
            <a:r>
              <a:rPr lang="id-ID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 CSS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adalah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Selain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menulis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kode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CSS di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dalam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dokumen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HTML,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kamu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juga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bisa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memilih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membuat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dokumen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baru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khusus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untuk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kode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CSS,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seperti</a:t>
            </a:r>
            <a:r>
              <a:rPr lang="en-US" sz="200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 style.css</a:t>
            </a:r>
            <a:endParaRPr lang="id-ID" sz="2000" i="0" dirty="0">
              <a:solidFill>
                <a:srgbClr val="000000"/>
              </a:solidFill>
              <a:effectLst/>
              <a:latin typeface="Poppins" panose="00000500000000000000" pitchFamily="2" charset="0"/>
            </a:endParaRP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1651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A5D-97D7-466B-9CFF-F905A5B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Macam</a:t>
            </a:r>
            <a:r>
              <a:rPr lang="en-US" dirty="0"/>
              <a:t> – </a:t>
            </a:r>
            <a:r>
              <a:rPr lang="en-US" dirty="0" err="1"/>
              <a:t>Macam</a:t>
            </a:r>
            <a:r>
              <a:rPr lang="en-US" dirty="0"/>
              <a:t> property pada CSS</a:t>
            </a:r>
            <a:endParaRPr lang="id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BFE502-9893-4F55-B42B-A0B71A8EF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456803"/>
              </p:ext>
            </p:extLst>
          </p:nvPr>
        </p:nvGraphicFramePr>
        <p:xfrm>
          <a:off x="838200" y="1096576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562">
                  <a:extLst>
                    <a:ext uri="{9D8B030D-6E8A-4147-A177-3AD203B41FA5}">
                      <a16:colId xmlns:a16="http://schemas.microsoft.com/office/drawing/2014/main" val="1746178349"/>
                    </a:ext>
                  </a:extLst>
                </a:gridCol>
                <a:gridCol w="8314038">
                  <a:extLst>
                    <a:ext uri="{9D8B030D-6E8A-4147-A177-3AD203B41FA5}">
                      <a16:colId xmlns:a16="http://schemas.microsoft.com/office/drawing/2014/main" val="597273556"/>
                    </a:ext>
                  </a:extLst>
                </a:gridCol>
              </a:tblGrid>
              <a:tr h="3560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Style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Fungsi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161968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font-size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ukuran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04012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font-family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jenis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04684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7428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background-color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mengubah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warna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0550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border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garis </a:t>
                      </a:r>
                      <a:r>
                        <a:rPr lang="en-US" dirty="0" err="1"/>
                        <a:t>tepi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649841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lebar</a:t>
                      </a:r>
                      <a:r>
                        <a:rPr lang="en-US" dirty="0"/>
                        <a:t> element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609586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tinggi</a:t>
                      </a:r>
                      <a:r>
                        <a:rPr lang="en-US" dirty="0"/>
                        <a:t> element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02538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luar</a:t>
                      </a:r>
                      <a:r>
                        <a:rPr lang="en-US" dirty="0"/>
                        <a:t> element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368720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padding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jarak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element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511210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Background-image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gambar</a:t>
                      </a:r>
                      <a:r>
                        <a:rPr lang="en-US" dirty="0"/>
                        <a:t> pada </a:t>
                      </a:r>
                      <a:r>
                        <a:rPr lang="en-US" dirty="0" err="1"/>
                        <a:t>latar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belakang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suatu</a:t>
                      </a:r>
                      <a:r>
                        <a:rPr lang="en-US" dirty="0"/>
                        <a:t> element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54571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font-weight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ketebalan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teks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88710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 err="1"/>
                        <a:t>teks</a:t>
                      </a:r>
                      <a:r>
                        <a:rPr lang="en-US" dirty="0"/>
                        <a:t>-align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posisi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secara</a:t>
                      </a:r>
                      <a:r>
                        <a:rPr lang="en-US" dirty="0"/>
                        <a:t> horizontal / </a:t>
                      </a:r>
                      <a:r>
                        <a:rPr lang="en-US" dirty="0" err="1"/>
                        <a:t>datar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35755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/>
                        <a:t>cursor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mendefinisikan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tipe</a:t>
                      </a:r>
                      <a:r>
                        <a:rPr lang="en-US" dirty="0"/>
                        <a:t> cursor (Pointer Mouse) yang </a:t>
                      </a:r>
                      <a:r>
                        <a:rPr lang="en-US" dirty="0" err="1"/>
                        <a:t>ingin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ubah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04024"/>
                  </a:ext>
                </a:extLst>
              </a:tr>
              <a:tr h="356086">
                <a:tc>
                  <a:txBody>
                    <a:bodyPr/>
                    <a:lstStyle/>
                    <a:p>
                      <a:r>
                        <a:rPr lang="en-US" dirty="0" err="1"/>
                        <a:t>dll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98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4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8EF-D869-44E2-AD84-A5D4065B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B1C0-58C8-4EF2-8809-9208F5B68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39" y="1936959"/>
            <a:ext cx="7847521" cy="40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E574-562A-4551-9B1D-B00FCF04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3FBD-B1C9-4BD0-8405-4E3F1BF84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dan </a:t>
            </a:r>
            <a:r>
              <a:rPr lang="en-US" dirty="0" err="1"/>
              <a:t>memanipulasi</a:t>
            </a:r>
            <a:r>
              <a:rPr lang="en-US" dirty="0"/>
              <a:t> element </a:t>
            </a:r>
            <a:r>
              <a:rPr lang="en-US" dirty="0" err="1"/>
              <a:t>spesifik</a:t>
            </a:r>
            <a:r>
              <a:rPr lang="en-US" dirty="0"/>
              <a:t> pada HTML</a:t>
            </a:r>
          </a:p>
          <a:p>
            <a:r>
              <a:rPr lang="en-US" dirty="0"/>
              <a:t>Element HTML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tag, id, class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/ </a:t>
            </a:r>
            <a:r>
              <a:rPr lang="en-US" dirty="0" err="1"/>
              <a:t>parttern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HTML, selector juga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/ </a:t>
            </a:r>
            <a:r>
              <a:rPr lang="en-US" dirty="0" err="1"/>
              <a:t>spesifik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27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2FCA-B5BB-4AFF-B225-B42A6CDC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5FBF6-934D-4275-AC07-13FE573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Property CSS adalah jenis </a:t>
            </a:r>
            <a:r>
              <a:rPr lang="id-ID" dirty="0" err="1"/>
              <a:t>style</a:t>
            </a:r>
            <a:r>
              <a:rPr lang="id-ID" dirty="0"/>
              <a:t>, atau elemen apa yang akan diubah dari sebuah </a:t>
            </a:r>
            <a:r>
              <a:rPr lang="id-ID" dirty="0" err="1"/>
              <a:t>tag</a:t>
            </a:r>
            <a:r>
              <a:rPr lang="id-ID" dirty="0"/>
              <a:t> HTML.</a:t>
            </a:r>
            <a:endParaRPr lang="en-US" dirty="0"/>
          </a:p>
          <a:p>
            <a:r>
              <a:rPr lang="id-ID" dirty="0"/>
              <a:t> CSS memiliki puluhan </a:t>
            </a:r>
            <a:r>
              <a:rPr lang="en-US" dirty="0"/>
              <a:t>/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id-ID" dirty="0" err="1"/>
              <a:t>property</a:t>
            </a:r>
            <a:r>
              <a:rPr lang="id-ID" dirty="0"/>
              <a:t> yang dapat digunakan agar menampilkan hasil akhir yang kita inginkan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987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708C-D4DD-4856-9EA2-F6F485F6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D9E8-CC14-434A-AE3B-05320FB0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Value</a:t>
            </a:r>
            <a:r>
              <a:rPr lang="id-ID" dirty="0"/>
              <a:t> CSS adalah </a:t>
            </a:r>
            <a:r>
              <a:rPr lang="id-ID" b="1" dirty="0"/>
              <a:t>nilai dari </a:t>
            </a:r>
            <a:r>
              <a:rPr lang="id-ID" b="1" dirty="0" err="1"/>
              <a:t>property</a:t>
            </a:r>
            <a:r>
              <a:rPr lang="id-ID" dirty="0"/>
              <a:t>. Misalkan untuk </a:t>
            </a:r>
            <a:r>
              <a:rPr lang="id-ID" dirty="0" err="1"/>
              <a:t>property</a:t>
            </a:r>
            <a:r>
              <a:rPr lang="id-ID" dirty="0"/>
              <a:t> </a:t>
            </a:r>
            <a:r>
              <a:rPr lang="id-ID" dirty="0" err="1"/>
              <a:t>background-color</a:t>
            </a:r>
            <a:r>
              <a:rPr lang="id-ID" dirty="0"/>
              <a:t> yang digunakan untuk mengubah warna latar belakang dari sebuah </a:t>
            </a:r>
            <a:r>
              <a:rPr lang="id-ID" dirty="0" err="1"/>
              <a:t>selector</a:t>
            </a:r>
            <a:r>
              <a:rPr lang="id-ID" dirty="0"/>
              <a:t>, </a:t>
            </a:r>
            <a:r>
              <a:rPr lang="id-ID" dirty="0" err="1"/>
              <a:t>value</a:t>
            </a:r>
            <a:r>
              <a:rPr lang="id-ID" dirty="0"/>
              <a:t> atau nilainya dapat berupa </a:t>
            </a:r>
            <a:r>
              <a:rPr lang="id-ID" dirty="0" err="1"/>
              <a:t>red</a:t>
            </a:r>
            <a:r>
              <a:rPr lang="id-ID" dirty="0"/>
              <a:t>, </a:t>
            </a:r>
            <a:r>
              <a:rPr lang="id-ID" dirty="0" err="1"/>
              <a:t>blue</a:t>
            </a:r>
            <a:r>
              <a:rPr lang="id-ID" dirty="0"/>
              <a:t>, </a:t>
            </a:r>
            <a:r>
              <a:rPr lang="id-ID" dirty="0" err="1"/>
              <a:t>black</a:t>
            </a:r>
            <a:r>
              <a:rPr lang="id-ID" dirty="0"/>
              <a:t>, atau </a:t>
            </a:r>
            <a:r>
              <a:rPr lang="id-ID" dirty="0" err="1"/>
              <a:t>white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841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7D1-C1DA-49F3-AF53-FAFE313F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Pseudo Class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97C8-3853-4D93-9F85-80313324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 Class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semu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HTML,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style pada “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039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A9D-58D7-4A55-BBAF-36EF5AFF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link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098B-40B8-4583-804D-C8360803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dirty="0"/>
              <a:t>:</a:t>
            </a:r>
            <a:r>
              <a:rPr lang="en-US" sz="3600" dirty="0"/>
              <a:t>link</a:t>
            </a:r>
            <a:endParaRPr lang="en-US" sz="4400" dirty="0"/>
          </a:p>
          <a:p>
            <a:pPr lvl="1"/>
            <a:r>
              <a:rPr lang="en-US" dirty="0"/>
              <a:t>Style default pada </a:t>
            </a:r>
            <a:r>
              <a:rPr lang="en-US" dirty="0" err="1"/>
              <a:t>sebuah</a:t>
            </a:r>
            <a:r>
              <a:rPr lang="en-US" dirty="0"/>
              <a:t> link (a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)</a:t>
            </a:r>
          </a:p>
          <a:p>
            <a:r>
              <a:rPr lang="en-US" sz="4400" dirty="0"/>
              <a:t>:</a:t>
            </a:r>
            <a:r>
              <a:rPr lang="en-US" sz="3900" dirty="0"/>
              <a:t>hover</a:t>
            </a:r>
            <a:endParaRPr lang="en-US" sz="4400" dirty="0"/>
          </a:p>
          <a:p>
            <a:pPr lvl="1"/>
            <a:r>
              <a:rPr lang="en-US" dirty="0"/>
              <a:t>Style Ketika </a:t>
            </a:r>
            <a:r>
              <a:rPr lang="en-US" dirty="0" err="1"/>
              <a:t>kursor</a:t>
            </a:r>
            <a:r>
              <a:rPr lang="en-US" dirty="0"/>
              <a:t> mouse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link / element</a:t>
            </a:r>
          </a:p>
          <a:p>
            <a:r>
              <a:rPr lang="en-US" sz="4400" dirty="0"/>
              <a:t>:</a:t>
            </a:r>
            <a:r>
              <a:rPr lang="en-US" sz="3900" dirty="0"/>
              <a:t>active</a:t>
            </a:r>
            <a:endParaRPr lang="en-US" sz="4400" dirty="0"/>
          </a:p>
          <a:p>
            <a:pPr lvl="1"/>
            <a:r>
              <a:rPr lang="en-US" dirty="0"/>
              <a:t>Style Ketika </a:t>
            </a:r>
            <a:r>
              <a:rPr lang="en-US" dirty="0" err="1"/>
              <a:t>sebuah</a:t>
            </a:r>
            <a:r>
              <a:rPr lang="en-US" dirty="0"/>
              <a:t> link di </a:t>
            </a:r>
            <a:r>
              <a:rPr lang="en-US" dirty="0" err="1"/>
              <a:t>klik</a:t>
            </a:r>
            <a:r>
              <a:rPr lang="en-US" dirty="0"/>
              <a:t> (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)</a:t>
            </a:r>
          </a:p>
          <a:p>
            <a:r>
              <a:rPr lang="en-US" sz="4400" dirty="0"/>
              <a:t>:</a:t>
            </a:r>
            <a:r>
              <a:rPr lang="en-US" sz="3900" dirty="0"/>
              <a:t>visited</a:t>
            </a:r>
            <a:endParaRPr lang="en-US" sz="4400" dirty="0"/>
          </a:p>
          <a:p>
            <a:pPr lvl="1"/>
            <a:r>
              <a:rPr lang="en-US" dirty="0"/>
              <a:t>Style Ketika </a:t>
            </a:r>
            <a:r>
              <a:rPr lang="en-US" dirty="0" err="1"/>
              <a:t>sebuah</a:t>
            </a:r>
            <a:r>
              <a:rPr lang="en-US" dirty="0"/>
              <a:t> link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dikunjungi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(</a:t>
            </a:r>
            <a:r>
              <a:rPr lang="en-US" dirty="0" err="1"/>
              <a:t>menggunakan</a:t>
            </a:r>
            <a:r>
              <a:rPr lang="en-US" dirty="0"/>
              <a:t> browser yang </a:t>
            </a:r>
            <a:r>
              <a:rPr lang="en-US" dirty="0" err="1"/>
              <a:t>sama</a:t>
            </a:r>
            <a:r>
              <a:rPr lang="en-US" dirty="0"/>
              <a:t>)</a:t>
            </a:r>
            <a:endParaRPr lang="id-ID" dirty="0"/>
          </a:p>
          <a:p>
            <a:pPr lvl="1"/>
            <a:endParaRPr lang="id-ID" dirty="0"/>
          </a:p>
          <a:p>
            <a:pPr lvl="1"/>
            <a:endParaRPr lang="id-ID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PT Serif</vt:lpstr>
      <vt:lpstr>Office Theme</vt:lpstr>
      <vt:lpstr>CSS (Cascading Style Sheet)</vt:lpstr>
      <vt:lpstr>Pengertian CSS</vt:lpstr>
      <vt:lpstr>Macam – Macam property pada CSS</vt:lpstr>
      <vt:lpstr>Struktur css</vt:lpstr>
      <vt:lpstr>Selector</vt:lpstr>
      <vt:lpstr>Property</vt:lpstr>
      <vt:lpstr>Value</vt:lpstr>
      <vt:lpstr>Pengertian Pseudo Class</vt:lpstr>
      <vt:lpstr>Pseudo-class yang berhubungan dengan link</vt:lpstr>
      <vt:lpstr>Pseudo-class yang berhubungan dengan posisi elemen (1)</vt:lpstr>
      <vt:lpstr>Pseudo-class yang berhubungan dengan posisi elemen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(Cascading Style Sheet)</dc:title>
  <dc:creator>GEUSAN EDURAIS ARIA DAFFA</dc:creator>
  <cp:lastModifiedBy>GEUSAN EDURAIS ARIA DAFFA</cp:lastModifiedBy>
  <cp:revision>12</cp:revision>
  <dcterms:created xsi:type="dcterms:W3CDTF">2022-09-23T13:51:14Z</dcterms:created>
  <dcterms:modified xsi:type="dcterms:W3CDTF">2022-09-23T15:08:20Z</dcterms:modified>
</cp:coreProperties>
</file>