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0151-DBE4-1DA3-B0D6-727EB0AAA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5F94CB-5C67-9841-FCC0-AAFF77AFB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77A7B-93E6-BF52-4BA4-05E418D52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D383-51D7-4773-BCB4-04AA1B41F287}" type="datetimeFigureOut">
              <a:rPr lang="en-ID" smtClean="0"/>
              <a:t>21/01/2024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094E3-449C-A1F5-0BA8-56C26CA7A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2BD5A-11D4-F81D-9CFE-B3A89DBB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DAED-64F8-41EC-AA9A-66DA40A2E3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32195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8F454-D67A-369B-2A1A-21F9A77E7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8A795B-9228-7C98-EF10-E8F993E94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E4E75-1951-B6B3-3EC1-9C959568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D383-51D7-4773-BCB4-04AA1B41F287}" type="datetimeFigureOut">
              <a:rPr lang="en-ID" smtClean="0"/>
              <a:t>21/01/2024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A4A280-6648-1773-1CAF-1506A3BB5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0AD34-6A13-667E-57E0-B19BB10E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DAED-64F8-41EC-AA9A-66DA40A2E3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3114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60BC7A-C6A1-DEDF-F404-3024AF809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7AC45F-417B-B775-CB8A-A1A9658E9A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D612B9-CA0F-3BB6-047F-C5533D27B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D383-51D7-4773-BCB4-04AA1B41F287}" type="datetimeFigureOut">
              <a:rPr lang="en-ID" smtClean="0"/>
              <a:t>21/01/2024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AAFBD-6E50-A42E-9917-165F71F10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8DFC6-0A04-E86F-FA4B-498176FD6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DAED-64F8-41EC-AA9A-66DA40A2E3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3513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7683-DEF8-6B1B-D2AF-21DDBE83D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03628-9BA2-2BC1-F0CA-5F6FFD0CDC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22D3B-4441-4A06-8620-C641731F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D383-51D7-4773-BCB4-04AA1B41F287}" type="datetimeFigureOut">
              <a:rPr lang="en-ID" smtClean="0"/>
              <a:t>21/01/2024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165AF-5C43-DF78-C165-B4C485805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C619B-1F6D-AD73-9CF4-87A2D36CB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DAED-64F8-41EC-AA9A-66DA40A2E3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1621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BF350-5BA7-1E3C-6793-395CB022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E1E30-5FE4-43F8-1C6D-AE32BFD51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5533D-9B55-8283-0000-4A83EF75E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D383-51D7-4773-BCB4-04AA1B41F287}" type="datetimeFigureOut">
              <a:rPr lang="en-ID" smtClean="0"/>
              <a:t>21/01/2024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D6164-9427-D110-C863-12D78E7D8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B07F7-631D-19AB-025B-A55526A28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DAED-64F8-41EC-AA9A-66DA40A2E3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4037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844A3-4972-5436-9149-C0FBA4C77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575DE-C1F7-C507-6BA4-403800F65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4A21E-F5C7-A9D6-DC77-652C8499F8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C1C16-7809-3A97-6D28-E6A3D5DF3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D383-51D7-4773-BCB4-04AA1B41F287}" type="datetimeFigureOut">
              <a:rPr lang="en-ID" smtClean="0"/>
              <a:t>21/01/2024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22CB7-4164-C65E-C7FF-D14B12A0E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66F62-26F4-C196-67DE-00D49AA8A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DAED-64F8-41EC-AA9A-66DA40A2E3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4345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351F8-9699-09E7-C89A-92B850C28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1DB71-582D-4D79-4657-1D957439C7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DBB577-498B-5432-B11B-9BA31DF2D2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EE4152-FEF2-2323-2661-A9283FD3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63706D-6C99-CDA9-A16F-44568507C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AC4141-44B0-46C7-7F0B-E1CC9CD09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D383-51D7-4773-BCB4-04AA1B41F287}" type="datetimeFigureOut">
              <a:rPr lang="en-ID" smtClean="0"/>
              <a:t>21/01/2024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2D9B90-A99E-9E65-501D-5D1541FFB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E036FF-1642-7159-86B0-96AFFBC5C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DAED-64F8-41EC-AA9A-66DA40A2E3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0125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81FBF-A857-EDA2-1715-C34CC9AAF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3A6C2-5DA9-0DB9-7893-B6F571824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D383-51D7-4773-BCB4-04AA1B41F287}" type="datetimeFigureOut">
              <a:rPr lang="en-ID" smtClean="0"/>
              <a:t>21/01/2024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DFF786-8896-0900-AD31-D3DEEFB4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F2E953-E375-4719-D543-841EDE2B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DAED-64F8-41EC-AA9A-66DA40A2E3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921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6D930B-8752-396E-A85A-6EC93FE5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D383-51D7-4773-BCB4-04AA1B41F287}" type="datetimeFigureOut">
              <a:rPr lang="en-ID" smtClean="0"/>
              <a:t>21/01/2024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CE374-90B1-18BE-C5EB-74FDFE54A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E0DADE-7673-AC18-C328-ACEC6F618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DAED-64F8-41EC-AA9A-66DA40A2E3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82780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E81A-2D72-3F3B-98A5-C64FD2C3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0F398-91E6-D9EC-9A73-82BC84902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92222-B6FE-8BEF-EBA5-9B25888F7A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DB01C-8401-623D-34B6-3783FFFEA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D383-51D7-4773-BCB4-04AA1B41F287}" type="datetimeFigureOut">
              <a:rPr lang="en-ID" smtClean="0"/>
              <a:t>21/01/2024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A3691D-353B-1F2F-AA78-5CCCB1B97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EF3CB3-6A59-45FC-6AA2-C9FE0C30F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DAED-64F8-41EC-AA9A-66DA40A2E3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30528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E9E9B-B698-CB39-09AB-ED8CD6AA1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0FB9AD-A8D4-6701-51EB-BE51000BA4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5E3BF-6EE7-6E2F-274B-1717A6EB0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E4E137-0491-96AD-B7E0-D6A9AB304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2D383-51D7-4773-BCB4-04AA1B41F287}" type="datetimeFigureOut">
              <a:rPr lang="en-ID" smtClean="0"/>
              <a:t>21/01/2024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7EA5B-CC2B-EC49-3A87-93A530163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0155AB-C0AB-60AE-DFDD-2959A4E1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9DAED-64F8-41EC-AA9A-66DA40A2E3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21925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7D58EF-BB83-B74C-4720-FAE3BB17C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A3A98-D992-17AA-CA37-ED2BEF391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26FCE-8BD1-7542-9970-9CA38429FC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2D383-51D7-4773-BCB4-04AA1B41F287}" type="datetimeFigureOut">
              <a:rPr lang="en-ID" smtClean="0"/>
              <a:t>21/01/2024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BFDCB-B00F-CE51-742B-B355DA45F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58C6D-D718-88FB-C353-E2B450B44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9DAED-64F8-41EC-AA9A-66DA40A2E36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16692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F77F-2AE3-56FE-D420-6D38D6415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9754"/>
            <a:ext cx="9144000" cy="958491"/>
          </a:xfrm>
        </p:spPr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Dasar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2755400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A2D1-F0B8-B629-947B-B199F048D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408"/>
          </a:xfrm>
        </p:spPr>
        <p:txBody>
          <a:bodyPr/>
          <a:lstStyle/>
          <a:p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innerHTML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839F5-30AD-2F58-44F0-2A94646CB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3534"/>
            <a:ext cx="10515600" cy="4983429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innerHTML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atribut</a:t>
            </a:r>
            <a:r>
              <a:rPr lang="en-ID" dirty="0"/>
              <a:t> di </a:t>
            </a:r>
            <a:r>
              <a:rPr lang="en-ID" dirty="0" err="1"/>
              <a:t>dalam</a:t>
            </a:r>
            <a:r>
              <a:rPr lang="en-ID" dirty="0"/>
              <a:t> (</a:t>
            </a:r>
            <a:r>
              <a:rPr lang="en-ID" dirty="0" err="1"/>
              <a:t>objek</a:t>
            </a:r>
            <a:r>
              <a:rPr lang="en-ID" dirty="0"/>
              <a:t>) </a:t>
            </a:r>
            <a:r>
              <a:rPr lang="en-ID" dirty="0" err="1"/>
              <a:t>elemen</a:t>
            </a:r>
            <a:r>
              <a:rPr lang="en-ID" dirty="0"/>
              <a:t> HTML yang </a:t>
            </a:r>
            <a:r>
              <a:rPr lang="en-ID" dirty="0" err="1"/>
              <a:t>berisi</a:t>
            </a:r>
            <a:r>
              <a:rPr lang="en-ID" dirty="0"/>
              <a:t> string HTML.</a:t>
            </a:r>
          </a:p>
          <a:p>
            <a:pPr marL="0" indent="0">
              <a:buNone/>
            </a:pP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innerHTML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output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elemen</a:t>
            </a:r>
            <a:r>
              <a:rPr lang="en-ID" dirty="0"/>
              <a:t> yang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spesifik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0113C6-CCB8-CE25-BBE1-0F0AD6118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04" y="3429000"/>
            <a:ext cx="8182551" cy="2747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446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1520-4C56-30CD-8FBA-526CA62A7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6159"/>
          </a:xfrm>
        </p:spPr>
        <p:txBody>
          <a:bodyPr/>
          <a:lstStyle/>
          <a:p>
            <a:r>
              <a:rPr lang="en-US" dirty="0"/>
              <a:t>Hasil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A74542-6F8E-E58A-F332-326B8C1C6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49" y="1130118"/>
            <a:ext cx="9783390" cy="4731667"/>
          </a:xfrm>
        </p:spPr>
      </p:pic>
    </p:spTree>
    <p:extLst>
      <p:ext uri="{BB962C8B-B14F-4D97-AF65-F5344CB8AC3E}">
        <p14:creationId xmlns:p14="http://schemas.microsoft.com/office/powerpoint/2010/main" val="1925309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BF77F-2AE3-56FE-D420-6D38D64157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49754"/>
            <a:ext cx="9144000" cy="958491"/>
          </a:xfrm>
        </p:spPr>
        <p:txBody>
          <a:bodyPr/>
          <a:lstStyle/>
          <a:p>
            <a:r>
              <a:rPr lang="en-US" dirty="0"/>
              <a:t>Project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16682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1D19CA-E737-9B30-0AB6-38018198C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735425"/>
            <a:ext cx="10515600" cy="5129976"/>
          </a:xfrm>
        </p:spPr>
      </p:pic>
    </p:spTree>
    <p:extLst>
      <p:ext uri="{BB962C8B-B14F-4D97-AF65-F5344CB8AC3E}">
        <p14:creationId xmlns:p14="http://schemas.microsoft.com/office/powerpoint/2010/main" val="3137687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9AD63-A789-6AED-539E-D6FDE5637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9907"/>
          </a:xfrm>
        </p:spPr>
        <p:txBody>
          <a:bodyPr/>
          <a:lstStyle/>
          <a:p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Javascript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0CEDE-1AB2-45F2-5128-8E116E727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029"/>
            <a:ext cx="10515600" cy="5098934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JavaScript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bahasa</a:t>
            </a:r>
            <a:r>
              <a:rPr lang="en-ID" dirty="0"/>
              <a:t> </a:t>
            </a:r>
            <a:r>
              <a:rPr lang="en-ID" dirty="0" err="1"/>
              <a:t>pemrograman</a:t>
            </a:r>
            <a:r>
              <a:rPr lang="en-ID" dirty="0"/>
              <a:t> yang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dan </a:t>
            </a:r>
            <a:r>
              <a:rPr lang="en-ID" dirty="0" err="1"/>
              <a:t>mengelola</a:t>
            </a:r>
            <a:r>
              <a:rPr lang="en-ID" dirty="0"/>
              <a:t> </a:t>
            </a:r>
            <a:r>
              <a:rPr lang="en-ID" dirty="0" err="1"/>
              <a:t>konten</a:t>
            </a:r>
            <a:r>
              <a:rPr lang="en-ID" dirty="0"/>
              <a:t> </a:t>
            </a:r>
            <a:r>
              <a:rPr lang="en-ID" dirty="0" err="1"/>
              <a:t>interaktif</a:t>
            </a:r>
            <a:r>
              <a:rPr lang="en-ID" dirty="0"/>
              <a:t> di </a:t>
            </a:r>
            <a:r>
              <a:rPr lang="en-ID" dirty="0" err="1"/>
              <a:t>halaman</a:t>
            </a:r>
            <a:r>
              <a:rPr lang="en-ID" dirty="0"/>
              <a:t> web.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tiga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web, </a:t>
            </a:r>
            <a:r>
              <a:rPr lang="en-ID" dirty="0" err="1"/>
              <a:t>bersama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HTML (Hypertext Markup Language)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struktur</a:t>
            </a:r>
            <a:r>
              <a:rPr lang="en-ID" dirty="0"/>
              <a:t> dan CSS (Cascading Style Sheets) </a:t>
            </a:r>
            <a:r>
              <a:rPr lang="en-ID" dirty="0" err="1"/>
              <a:t>untuk</a:t>
            </a:r>
            <a:r>
              <a:rPr lang="en-ID" dirty="0"/>
              <a:t> tata </a:t>
            </a:r>
            <a:r>
              <a:rPr lang="en-ID" dirty="0" err="1"/>
              <a:t>letak</a:t>
            </a:r>
            <a:r>
              <a:rPr lang="en-ID" dirty="0"/>
              <a:t> dan </a:t>
            </a:r>
            <a:r>
              <a:rPr lang="en-ID" dirty="0" err="1"/>
              <a:t>gaya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  <a:p>
            <a:pPr marL="0" indent="0">
              <a:buNone/>
            </a:pPr>
            <a:r>
              <a:rPr lang="en-ID" dirty="0"/>
              <a:t>JavaScript </a:t>
            </a:r>
            <a:r>
              <a:rPr lang="en-ID" dirty="0" err="1"/>
              <a:t>awalnya</a:t>
            </a:r>
            <a:r>
              <a:rPr lang="en-ID" dirty="0"/>
              <a:t> </a:t>
            </a:r>
            <a:r>
              <a:rPr lang="en-ID" dirty="0" err="1"/>
              <a:t>dikembangkan</a:t>
            </a:r>
            <a:r>
              <a:rPr lang="en-ID" dirty="0"/>
              <a:t> oleh Brendan </a:t>
            </a:r>
            <a:r>
              <a:rPr lang="en-ID" dirty="0" err="1"/>
              <a:t>Eich</a:t>
            </a:r>
            <a:r>
              <a:rPr lang="en-ID" dirty="0"/>
              <a:t> di Netscape pada </a:t>
            </a:r>
            <a:r>
              <a:rPr lang="en-ID" dirty="0" err="1"/>
              <a:t>tahun</a:t>
            </a:r>
            <a:r>
              <a:rPr lang="en-ID" dirty="0"/>
              <a:t> 1995 dan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</a:t>
            </a:r>
            <a:r>
              <a:rPr lang="en-ID" dirty="0" err="1"/>
              <a:t>standar</a:t>
            </a:r>
            <a:r>
              <a:rPr lang="en-ID" dirty="0"/>
              <a:t> </a:t>
            </a:r>
            <a:r>
              <a:rPr lang="en-ID" dirty="0" err="1"/>
              <a:t>industri</a:t>
            </a:r>
            <a:r>
              <a:rPr lang="en-ID" dirty="0"/>
              <a:t> yang </a:t>
            </a:r>
            <a:r>
              <a:rPr lang="en-ID" dirty="0" err="1"/>
              <a:t>didukung</a:t>
            </a:r>
            <a:r>
              <a:rPr lang="en-ID" dirty="0"/>
              <a:t> oleh </a:t>
            </a:r>
            <a:r>
              <a:rPr lang="en-ID" dirty="0" err="1"/>
              <a:t>berbagai</a:t>
            </a:r>
            <a:r>
              <a:rPr lang="en-ID" dirty="0"/>
              <a:t> browser. Bahasa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bersifat</a:t>
            </a:r>
            <a:r>
              <a:rPr lang="en-ID" dirty="0"/>
              <a:t> client-side, </a:t>
            </a:r>
            <a:r>
              <a:rPr lang="en-ID" dirty="0" err="1"/>
              <a:t>artinya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JavaScript </a:t>
            </a:r>
            <a:r>
              <a:rPr lang="en-ID" dirty="0" err="1"/>
              <a:t>dieksekusi</a:t>
            </a:r>
            <a:r>
              <a:rPr lang="en-ID" dirty="0"/>
              <a:t> di </a:t>
            </a:r>
            <a:r>
              <a:rPr lang="en-ID" dirty="0" err="1"/>
              <a:t>sisi</a:t>
            </a:r>
            <a:r>
              <a:rPr lang="en-ID" dirty="0"/>
              <a:t> </a:t>
            </a:r>
            <a:r>
              <a:rPr lang="en-ID" dirty="0" err="1"/>
              <a:t>klien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browser </a:t>
            </a:r>
            <a:r>
              <a:rPr lang="en-ID" dirty="0" err="1"/>
              <a:t>pengguna</a:t>
            </a:r>
            <a:r>
              <a:rPr lang="en-ID" dirty="0"/>
              <a:t>,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memerlukan</a:t>
            </a:r>
            <a:r>
              <a:rPr lang="en-ID" dirty="0"/>
              <a:t> server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menjalankannya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5723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E099-0C67-23A1-E19C-0C7939D87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0656"/>
          </a:xfrm>
        </p:spPr>
        <p:txBody>
          <a:bodyPr/>
          <a:lstStyle/>
          <a:p>
            <a:r>
              <a:rPr lang="en-ID" dirty="0" err="1"/>
              <a:t>Menampilkan</a:t>
            </a:r>
            <a:r>
              <a:rPr lang="en-ID" dirty="0"/>
              <a:t> Output pada </a:t>
            </a:r>
            <a:r>
              <a:rPr lang="en-ID" dirty="0" err="1"/>
              <a:t>Javascript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C8887-B5DD-C103-F8B2-17752BC63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5782"/>
            <a:ext cx="10515600" cy="5041181"/>
          </a:xfrm>
        </p:spPr>
        <p:txBody>
          <a:bodyPr/>
          <a:lstStyle/>
          <a:p>
            <a:pPr marL="0" indent="0">
              <a:buNone/>
            </a:pPr>
            <a:r>
              <a:rPr lang="en-ID" dirty="0"/>
              <a:t>Output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sebuah</a:t>
            </a:r>
            <a:r>
              <a:rPr lang="en-ID" dirty="0"/>
              <a:t> </a:t>
            </a:r>
            <a:r>
              <a:rPr lang="en-ID" dirty="0" err="1"/>
              <a:t>tampilan</a:t>
            </a:r>
            <a:r>
              <a:rPr lang="en-ID" dirty="0"/>
              <a:t> program yang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memperlihatkan</a:t>
            </a:r>
            <a:r>
              <a:rPr lang="en-ID" dirty="0"/>
              <a:t>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akhir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/>
              <a:t>Output </a:t>
            </a:r>
            <a:r>
              <a:rPr lang="en-ID" dirty="0" err="1"/>
              <a:t>biasanya</a:t>
            </a:r>
            <a:r>
              <a:rPr lang="en-ID" dirty="0"/>
              <a:t> </a:t>
            </a:r>
            <a:r>
              <a:rPr lang="en-ID" dirty="0" err="1"/>
              <a:t>ditampilkan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bentuk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print().</a:t>
            </a:r>
          </a:p>
          <a:p>
            <a:pPr marL="0" indent="0">
              <a:buNone/>
            </a:pPr>
            <a:r>
              <a:rPr lang="en-ID" dirty="0"/>
              <a:t>Ada 4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output pada </a:t>
            </a:r>
            <a:r>
              <a:rPr lang="en-ID" dirty="0" err="1"/>
              <a:t>Javascript</a:t>
            </a:r>
            <a:r>
              <a:rPr lang="en-ID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console.log();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alert();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document.write</a:t>
            </a:r>
            <a:r>
              <a:rPr lang="en-ID" dirty="0"/>
              <a:t>();</a:t>
            </a:r>
          </a:p>
          <a:p>
            <a:pPr marL="514350" indent="-514350">
              <a:buFont typeface="+mj-lt"/>
              <a:buAutoNum type="arabicPeriod"/>
            </a:pP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innerHTML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86187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B6C01-9239-71D5-CC80-1095ED2C1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1406"/>
          </a:xfrm>
        </p:spPr>
        <p:txBody>
          <a:bodyPr/>
          <a:lstStyle/>
          <a:p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console.log()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6AB18-4CB4-75C3-6367-23BAF6E41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6532"/>
            <a:ext cx="10515600" cy="5060431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Fungsi</a:t>
            </a:r>
            <a:r>
              <a:rPr lang="en-ID" dirty="0"/>
              <a:t> console.log()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teks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console </a:t>
            </a:r>
            <a:r>
              <a:rPr lang="en-ID" dirty="0" err="1"/>
              <a:t>Javascript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1B4D1-9646-D0C8-F023-3C5E2F818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02" y="2527987"/>
            <a:ext cx="8301464" cy="180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81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54D3-B1A9-025F-7A42-4EC109D86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3536"/>
          </a:xfrm>
        </p:spPr>
        <p:txBody>
          <a:bodyPr/>
          <a:lstStyle/>
          <a:p>
            <a:r>
              <a:rPr lang="en-US" dirty="0"/>
              <a:t>Hasil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2D27D72-009F-4361-590F-008F4B5480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662" y="1119930"/>
            <a:ext cx="4933123" cy="5372944"/>
          </a:xfrm>
        </p:spPr>
      </p:pic>
    </p:spTree>
    <p:extLst>
      <p:ext uri="{BB962C8B-B14F-4D97-AF65-F5344CB8AC3E}">
        <p14:creationId xmlns:p14="http://schemas.microsoft.com/office/powerpoint/2010/main" val="3154295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3E16-72EA-E29F-89B0-3474D2134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3279"/>
          </a:xfrm>
        </p:spPr>
        <p:txBody>
          <a:bodyPr/>
          <a:lstStyle/>
          <a:p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alert()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27E99-434B-2102-AC58-F66DECD77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404"/>
            <a:ext cx="10515600" cy="5108559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Fungsi</a:t>
            </a:r>
            <a:r>
              <a:rPr lang="en-ID" dirty="0"/>
              <a:t> alert()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jendela</a:t>
            </a:r>
            <a:r>
              <a:rPr lang="en-ID" dirty="0"/>
              <a:t> dialog.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sebenarnya</a:t>
            </a:r>
            <a:r>
              <a:rPr lang="en-ID" dirty="0"/>
              <a:t> </a:t>
            </a:r>
            <a:r>
              <a:rPr lang="en-ID" dirty="0" err="1"/>
              <a:t>berada</a:t>
            </a:r>
            <a:r>
              <a:rPr lang="en-ID" dirty="0"/>
              <a:t> pada </a:t>
            </a:r>
            <a:r>
              <a:rPr lang="en-ID" dirty="0" err="1"/>
              <a:t>objek</a:t>
            </a:r>
            <a:r>
              <a:rPr lang="en-ID" dirty="0"/>
              <a:t> window.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95866-B265-011C-65D1-0AAE8CAA3A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34" y="2514124"/>
            <a:ext cx="6463794" cy="1829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24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0F45-9FEB-5316-936A-0540ABDC9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876"/>
            <a:ext cx="10515600" cy="732154"/>
          </a:xfrm>
        </p:spPr>
        <p:txBody>
          <a:bodyPr/>
          <a:lstStyle/>
          <a:p>
            <a:r>
              <a:rPr lang="en-US" dirty="0"/>
              <a:t>Hasil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396F71-9A7F-E4C4-EF05-D643526559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04" y="982891"/>
            <a:ext cx="10515600" cy="5096587"/>
          </a:xfrm>
        </p:spPr>
      </p:pic>
    </p:spTree>
    <p:extLst>
      <p:ext uri="{BB962C8B-B14F-4D97-AF65-F5344CB8AC3E}">
        <p14:creationId xmlns:p14="http://schemas.microsoft.com/office/powerpoint/2010/main" val="5190236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2773-AED2-3D64-BCD8-177EE82A5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7283"/>
          </a:xfrm>
        </p:spPr>
        <p:txBody>
          <a:bodyPr/>
          <a:lstStyle/>
          <a:p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document.write</a:t>
            </a:r>
            <a:r>
              <a:rPr lang="en-ID" dirty="0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4A034-85C9-D491-6E41-C492DDC8B7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408"/>
            <a:ext cx="10515600" cy="4954555"/>
          </a:xfrm>
        </p:spPr>
        <p:txBody>
          <a:bodyPr/>
          <a:lstStyle/>
          <a:p>
            <a:pPr marL="0" indent="0">
              <a:buNone/>
            </a:pPr>
            <a:r>
              <a:rPr lang="en-ID" dirty="0" err="1"/>
              <a:t>Objek</a:t>
            </a:r>
            <a:r>
              <a:rPr lang="en-ID" dirty="0"/>
              <a:t> document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yang </a:t>
            </a:r>
            <a:r>
              <a:rPr lang="en-ID" dirty="0" err="1"/>
              <a:t>mewakili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HTML di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Javascript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document,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write()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menulis</a:t>
            </a:r>
            <a:r>
              <a:rPr lang="en-ID" dirty="0"/>
              <a:t> </a:t>
            </a:r>
            <a:r>
              <a:rPr lang="en-ID" dirty="0" err="1"/>
              <a:t>sesuatu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dokumen</a:t>
            </a:r>
            <a:r>
              <a:rPr lang="en-ID" dirty="0"/>
              <a:t> HTML.</a:t>
            </a:r>
          </a:p>
          <a:p>
            <a:pPr marL="0" indent="0">
              <a:buNone/>
            </a:pPr>
            <a:r>
              <a:rPr lang="en-ID" dirty="0" err="1"/>
              <a:t>Contoh</a:t>
            </a:r>
            <a:r>
              <a:rPr lang="en-ID" dirty="0"/>
              <a:t>:</a:t>
            </a:r>
          </a:p>
          <a:p>
            <a:pPr marL="0" indent="0">
              <a:buNone/>
            </a:pP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3E657F-A99F-7ED6-E482-E0F8F68EA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673" y="3429000"/>
            <a:ext cx="7846274" cy="1507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085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8E890-F7EC-865B-4AEA-68808FA14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4029"/>
          </a:xfrm>
        </p:spPr>
        <p:txBody>
          <a:bodyPr>
            <a:normAutofit fontScale="90000"/>
          </a:bodyPr>
          <a:lstStyle/>
          <a:p>
            <a:r>
              <a:rPr lang="en-US" dirty="0"/>
              <a:t>Hasil: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F241B8-6C75-1E8D-DFB9-3765703DB2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84" y="1049154"/>
            <a:ext cx="9127716" cy="5258767"/>
          </a:xfrm>
        </p:spPr>
      </p:pic>
    </p:spTree>
    <p:extLst>
      <p:ext uri="{BB962C8B-B14F-4D97-AF65-F5344CB8AC3E}">
        <p14:creationId xmlns:p14="http://schemas.microsoft.com/office/powerpoint/2010/main" val="1851780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274</Words>
  <Application>Microsoft Office PowerPoint</Application>
  <PresentationFormat>Widescreen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Javascript Dasar</vt:lpstr>
      <vt:lpstr>Apa itu Javascript</vt:lpstr>
      <vt:lpstr>Menampilkan Output pada Javascript</vt:lpstr>
      <vt:lpstr>Menggunakan Fungsi console.log()</vt:lpstr>
      <vt:lpstr>Hasil</vt:lpstr>
      <vt:lpstr>Menggunakan Fungsi alert()</vt:lpstr>
      <vt:lpstr>Hasil</vt:lpstr>
      <vt:lpstr>Menggunakan Fungsi document.write()</vt:lpstr>
      <vt:lpstr>Hasil:</vt:lpstr>
      <vt:lpstr>Menggunakan innerHTML</vt:lpstr>
      <vt:lpstr>Hasil</vt:lpstr>
      <vt:lpstr>Project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 Dasar</dc:title>
  <dc:creator>Dzaki Al</dc:creator>
  <cp:lastModifiedBy>Dzaki Al</cp:lastModifiedBy>
  <cp:revision>1</cp:revision>
  <dcterms:created xsi:type="dcterms:W3CDTF">2024-01-21T14:19:33Z</dcterms:created>
  <dcterms:modified xsi:type="dcterms:W3CDTF">2024-01-21T14:39:24Z</dcterms:modified>
</cp:coreProperties>
</file>