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389DD36-2A9C-45B0-9CA6-B1FFD9104BB1}">
          <p14:sldIdLst>
            <p14:sldId id="256"/>
            <p14:sldId id="25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maraziz03@gmail.com" initials="a" lastIdx="1" clrIdx="0">
    <p:extLst>
      <p:ext uri="{19B8F6BF-5375-455C-9EA6-DF929625EA0E}">
        <p15:presenceInfo xmlns:p15="http://schemas.microsoft.com/office/powerpoint/2012/main" userId="ad15f50b05636a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7T23:05:13.20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2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5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756C01-64F3-47C1-834F-361FD87848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98AB-1FF0-4ACD-9B4C-1A8C09C4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2317-8E2D-9AE1-D039-F4DCD3E5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168" y="-652463"/>
            <a:ext cx="8825658" cy="2424113"/>
          </a:xfrm>
        </p:spPr>
        <p:txBody>
          <a:bodyPr/>
          <a:lstStyle/>
          <a:p>
            <a:r>
              <a:rPr lang="en-US" sz="3600"/>
              <a:t>System </a:t>
            </a:r>
            <a:r>
              <a:rPr lang="en-US" sz="3600" dirty="0"/>
              <a:t>POS (Point of Sell)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84BF9-6BD2-AB30-860C-6E2F3531F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68" y="2998290"/>
            <a:ext cx="8825658" cy="861420"/>
          </a:xfrm>
        </p:spPr>
        <p:txBody>
          <a:bodyPr/>
          <a:lstStyle/>
          <a:p>
            <a:r>
              <a:rPr lang="en-US" sz="2000" dirty="0" err="1"/>
              <a:t>Dzakwan</a:t>
            </a:r>
            <a:r>
              <a:rPr lang="en-US" sz="2000" dirty="0"/>
              <a:t> </a:t>
            </a:r>
            <a:r>
              <a:rPr lang="en-US" sz="2000" dirty="0" err="1"/>
              <a:t>ammar</a:t>
            </a:r>
            <a:r>
              <a:rPr lang="en-US" sz="2000" dirty="0"/>
              <a:t> </a:t>
            </a:r>
            <a:r>
              <a:rPr lang="en-US" sz="2000" dirty="0" err="1"/>
              <a:t>aziz</a:t>
            </a:r>
            <a:endParaRPr lang="en-US" sz="2000" dirty="0"/>
          </a:p>
          <a:p>
            <a:r>
              <a:rPr lang="en-US" dirty="0"/>
              <a:t>M </a:t>
            </a:r>
            <a:r>
              <a:rPr lang="en-US" dirty="0" err="1"/>
              <a:t>anjasfedo</a:t>
            </a:r>
            <a:r>
              <a:rPr lang="en-US" dirty="0"/>
              <a:t> </a:t>
            </a:r>
            <a:r>
              <a:rPr lang="en-US" dirty="0" err="1"/>
              <a:t>afridiansyah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7904C-57A5-31E2-5CE8-3992E33687B8}"/>
              </a:ext>
            </a:extLst>
          </p:cNvPr>
          <p:cNvSpPr txBox="1"/>
          <p:nvPr/>
        </p:nvSpPr>
        <p:spPr>
          <a:xfrm>
            <a:off x="-257150" y="4527385"/>
            <a:ext cx="6093618" cy="89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Yusran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Panca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Putra,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M.Kom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106FE-17F7-9ED1-7A73-BED8AFB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6" y="1883568"/>
            <a:ext cx="3429000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3F92-2B90-46AC-8683-F6DE0F4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: </a:t>
            </a:r>
            <a:br>
              <a:rPr lang="en-US" dirty="0"/>
            </a:br>
            <a:r>
              <a:rPr lang="en-US" sz="1800" dirty="0"/>
              <a:t>Masih </a:t>
            </a:r>
            <a:r>
              <a:rPr lang="en-US" sz="1800" dirty="0" err="1"/>
              <a:t>banyaknya</a:t>
            </a:r>
            <a:r>
              <a:rPr lang="en-US" sz="1800" dirty="0"/>
              <a:t> </a:t>
            </a:r>
            <a:r>
              <a:rPr lang="en-US" sz="1800" dirty="0" err="1"/>
              <a:t>pelaku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yang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pendataan</a:t>
            </a:r>
            <a:r>
              <a:rPr lang="en-US" sz="1800" dirty="0"/>
              <a:t> dan </a:t>
            </a:r>
            <a:r>
              <a:rPr lang="en-US" sz="1800" dirty="0" err="1"/>
              <a:t>penghitungan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manual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effisien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F83F60-944E-F836-2AF0-349B1527E9FE}"/>
              </a:ext>
            </a:extLst>
          </p:cNvPr>
          <p:cNvSpPr txBox="1">
            <a:spLocks/>
          </p:cNvSpPr>
          <p:nvPr/>
        </p:nvSpPr>
        <p:spPr>
          <a:xfrm>
            <a:off x="646111" y="2028470"/>
            <a:ext cx="9404723" cy="140053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Solusi:</a:t>
            </a:r>
            <a:br>
              <a:rPr lang="en-US" dirty="0"/>
            </a:br>
            <a:r>
              <a:rPr lang="en-US" sz="1800" dirty="0" err="1"/>
              <a:t>Membuat</a:t>
            </a:r>
            <a:r>
              <a:rPr lang="en-US" sz="1800" dirty="0"/>
              <a:t> system POS (Point of Sell) agar </a:t>
            </a:r>
            <a:r>
              <a:rPr lang="en-US" sz="1800" dirty="0" err="1"/>
              <a:t>pendataan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lebih </a:t>
            </a:r>
            <a:r>
              <a:rPr lang="en-US" sz="1800" dirty="0" err="1"/>
              <a:t>effisien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CE560-0CD3-438F-D40F-F8E98300BFEE}"/>
              </a:ext>
            </a:extLst>
          </p:cNvPr>
          <p:cNvSpPr txBox="1">
            <a:spLocks/>
          </p:cNvSpPr>
          <p:nvPr/>
        </p:nvSpPr>
        <p:spPr>
          <a:xfrm>
            <a:off x="646110" y="3604223"/>
            <a:ext cx="9404723" cy="1400530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Tujuan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 err="1"/>
              <a:t>Memudahkan</a:t>
            </a:r>
            <a:r>
              <a:rPr lang="en-US" sz="1800" dirty="0"/>
              <a:t> </a:t>
            </a:r>
            <a:r>
              <a:rPr lang="en-US" sz="1800" dirty="0" err="1"/>
              <a:t>pemilik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pendataan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meminimalisir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6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83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System POS (Point of Sell) </vt:lpstr>
      <vt:lpstr>Masalah:  Masih banyaknya pelaku usaha yang melakukan pendataan dan penghitungan barang secara manual sehingga kurang effisien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POS (Point of Sell) </dc:title>
  <dc:creator>ammaraziz03@gmail.com</dc:creator>
  <cp:lastModifiedBy>ammaraziz03@gmail.com</cp:lastModifiedBy>
  <cp:revision>2</cp:revision>
  <dcterms:created xsi:type="dcterms:W3CDTF">2023-09-17T15:32:53Z</dcterms:created>
  <dcterms:modified xsi:type="dcterms:W3CDTF">2023-09-17T16:21:03Z</dcterms:modified>
</cp:coreProperties>
</file>