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
      <p:font typeface="Poppins"/>
      <p:regular r:id="rId20"/>
      <p:bold r:id="rId21"/>
      <p:italic r:id="rId22"/>
      <p:boldItalic r:id="rId23"/>
    </p:embeddedFont>
    <p:embeddedFont>
      <p:font typeface="Anaheim"/>
      <p:regular r:id="rId24"/>
    </p:embeddedFont>
    <p:embeddedFont>
      <p:font typeface="Poppins Light"/>
      <p:regular r:id="rId25"/>
      <p:bold r:id="rId26"/>
      <p:italic r:id="rId27"/>
      <p:boldItalic r:id="rId28"/>
    </p:embeddedFont>
    <p:embeddedFont>
      <p:font typeface="Poppins SemiBold"/>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22" Type="http://schemas.openxmlformats.org/officeDocument/2006/relationships/font" Target="fonts/Poppins-italic.fntdata"/><Relationship Id="rId21" Type="http://schemas.openxmlformats.org/officeDocument/2006/relationships/font" Target="fonts/Poppins-bold.fntdata"/><Relationship Id="rId24" Type="http://schemas.openxmlformats.org/officeDocument/2006/relationships/font" Target="fonts/Anaheim-regular.fntdata"/><Relationship Id="rId23"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Light-bold.fntdata"/><Relationship Id="rId25" Type="http://schemas.openxmlformats.org/officeDocument/2006/relationships/font" Target="fonts/PoppinsLight-regular.fntdata"/><Relationship Id="rId28" Type="http://schemas.openxmlformats.org/officeDocument/2006/relationships/font" Target="fonts/PoppinsLight-boldItalic.fntdata"/><Relationship Id="rId27" Type="http://schemas.openxmlformats.org/officeDocument/2006/relationships/font" Target="fonts/PoppinsLigh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SemiBol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SemiBold-italic.fntdata"/><Relationship Id="rId30" Type="http://schemas.openxmlformats.org/officeDocument/2006/relationships/font" Target="fonts/PoppinsSemiBold-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PoppinsSemiBold-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54dda1946d_4_2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54dda1946d_4_2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54dda1946d_4_2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54dda1946d_4_2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54dda1946d_6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4dda1946d_6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3991b7d74e_0_27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3991b7d74e_0_27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3991b7d74e_0_27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3991b7d74e_0_27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54dda1946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4dda1946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54dda1946d_4_2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4dda1946d_4_2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54dda1946d_4_2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4dda1946d_4_2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543875" y="1530100"/>
            <a:ext cx="4831800" cy="18789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3543875" y="3563300"/>
            <a:ext cx="48318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1"/>
          <p:cNvSpPr txBox="1"/>
          <p:nvPr>
            <p:ph hasCustomPrompt="1" type="title"/>
          </p:nvPr>
        </p:nvSpPr>
        <p:spPr>
          <a:xfrm>
            <a:off x="1880950" y="1313900"/>
            <a:ext cx="6561900" cy="1482600"/>
          </a:xfrm>
          <a:prstGeom prst="rect">
            <a:avLst/>
          </a:prstGeom>
        </p:spPr>
        <p:txBody>
          <a:bodyPr anchorCtr="0" anchor="b" bIns="91425" lIns="91425" spcFirstLastPara="1" rIns="91425" wrap="square" tIns="91425">
            <a:noAutofit/>
          </a:bodyPr>
          <a:lstStyle>
            <a:lvl1pPr lvl="0">
              <a:spcBef>
                <a:spcPts val="0"/>
              </a:spcBef>
              <a:spcAft>
                <a:spcPts val="0"/>
              </a:spcAft>
              <a:buSzPts val="9600"/>
              <a:buFont typeface="Poppins Light"/>
              <a:buNone/>
              <a:defRPr sz="8000">
                <a:solidFill>
                  <a:schemeClr val="accent1"/>
                </a:solidFill>
                <a:latin typeface="Poppins Light"/>
                <a:ea typeface="Poppins Light"/>
                <a:cs typeface="Poppins Light"/>
                <a:sym typeface="Poppins Light"/>
              </a:defRPr>
            </a:lvl1pPr>
            <a:lvl2pPr lvl="1" algn="ctr">
              <a:spcBef>
                <a:spcPts val="0"/>
              </a:spcBef>
              <a:spcAft>
                <a:spcPts val="0"/>
              </a:spcAft>
              <a:buSzPts val="9600"/>
              <a:buFont typeface="Poppins Light"/>
              <a:buNone/>
              <a:defRPr sz="9600">
                <a:latin typeface="Poppins Light"/>
                <a:ea typeface="Poppins Light"/>
                <a:cs typeface="Poppins Light"/>
                <a:sym typeface="Poppins Light"/>
              </a:defRPr>
            </a:lvl2pPr>
            <a:lvl3pPr lvl="2" algn="ctr">
              <a:spcBef>
                <a:spcPts val="0"/>
              </a:spcBef>
              <a:spcAft>
                <a:spcPts val="0"/>
              </a:spcAft>
              <a:buSzPts val="9600"/>
              <a:buFont typeface="Poppins Light"/>
              <a:buNone/>
              <a:defRPr sz="9600">
                <a:latin typeface="Poppins Light"/>
                <a:ea typeface="Poppins Light"/>
                <a:cs typeface="Poppins Light"/>
                <a:sym typeface="Poppins Light"/>
              </a:defRPr>
            </a:lvl3pPr>
            <a:lvl4pPr lvl="3" algn="ctr">
              <a:spcBef>
                <a:spcPts val="0"/>
              </a:spcBef>
              <a:spcAft>
                <a:spcPts val="0"/>
              </a:spcAft>
              <a:buSzPts val="9600"/>
              <a:buFont typeface="Poppins Light"/>
              <a:buNone/>
              <a:defRPr sz="9600">
                <a:latin typeface="Poppins Light"/>
                <a:ea typeface="Poppins Light"/>
                <a:cs typeface="Poppins Light"/>
                <a:sym typeface="Poppins Light"/>
              </a:defRPr>
            </a:lvl4pPr>
            <a:lvl5pPr lvl="4" algn="ctr">
              <a:spcBef>
                <a:spcPts val="0"/>
              </a:spcBef>
              <a:spcAft>
                <a:spcPts val="0"/>
              </a:spcAft>
              <a:buSzPts val="9600"/>
              <a:buFont typeface="Poppins Light"/>
              <a:buNone/>
              <a:defRPr sz="9600">
                <a:latin typeface="Poppins Light"/>
                <a:ea typeface="Poppins Light"/>
                <a:cs typeface="Poppins Light"/>
                <a:sym typeface="Poppins Light"/>
              </a:defRPr>
            </a:lvl5pPr>
            <a:lvl6pPr lvl="5" algn="ctr">
              <a:spcBef>
                <a:spcPts val="0"/>
              </a:spcBef>
              <a:spcAft>
                <a:spcPts val="0"/>
              </a:spcAft>
              <a:buSzPts val="9600"/>
              <a:buFont typeface="Poppins Light"/>
              <a:buNone/>
              <a:defRPr sz="9600">
                <a:latin typeface="Poppins Light"/>
                <a:ea typeface="Poppins Light"/>
                <a:cs typeface="Poppins Light"/>
                <a:sym typeface="Poppins Light"/>
              </a:defRPr>
            </a:lvl6pPr>
            <a:lvl7pPr lvl="6" algn="ctr">
              <a:spcBef>
                <a:spcPts val="0"/>
              </a:spcBef>
              <a:spcAft>
                <a:spcPts val="0"/>
              </a:spcAft>
              <a:buSzPts val="9600"/>
              <a:buFont typeface="Poppins Light"/>
              <a:buNone/>
              <a:defRPr sz="9600">
                <a:latin typeface="Poppins Light"/>
                <a:ea typeface="Poppins Light"/>
                <a:cs typeface="Poppins Light"/>
                <a:sym typeface="Poppins Light"/>
              </a:defRPr>
            </a:lvl7pPr>
            <a:lvl8pPr lvl="7" algn="ctr">
              <a:spcBef>
                <a:spcPts val="0"/>
              </a:spcBef>
              <a:spcAft>
                <a:spcPts val="0"/>
              </a:spcAft>
              <a:buSzPts val="9600"/>
              <a:buFont typeface="Poppins Light"/>
              <a:buNone/>
              <a:defRPr sz="9600">
                <a:latin typeface="Poppins Light"/>
                <a:ea typeface="Poppins Light"/>
                <a:cs typeface="Poppins Light"/>
                <a:sym typeface="Poppins Light"/>
              </a:defRPr>
            </a:lvl8pPr>
            <a:lvl9pPr lvl="8" algn="ctr">
              <a:spcBef>
                <a:spcPts val="0"/>
              </a:spcBef>
              <a:spcAft>
                <a:spcPts val="0"/>
              </a:spcAft>
              <a:buSzPts val="9600"/>
              <a:buFont typeface="Poppins Light"/>
              <a:buNone/>
              <a:defRPr sz="9600">
                <a:latin typeface="Poppins Light"/>
                <a:ea typeface="Poppins Light"/>
                <a:cs typeface="Poppins Light"/>
                <a:sym typeface="Poppins Light"/>
              </a:defRPr>
            </a:lvl9pPr>
          </a:lstStyle>
          <a:p>
            <a:r>
              <a:t>xx%</a:t>
            </a:r>
          </a:p>
        </p:txBody>
      </p:sp>
      <p:sp>
        <p:nvSpPr>
          <p:cNvPr id="63" name="Google Shape;63;p11"/>
          <p:cNvSpPr txBox="1"/>
          <p:nvPr>
            <p:ph idx="1" type="subTitle"/>
          </p:nvPr>
        </p:nvSpPr>
        <p:spPr>
          <a:xfrm>
            <a:off x="1880950" y="2621900"/>
            <a:ext cx="65619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64" name="Shape 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5" name="Shape 65"/>
        <p:cNvGrpSpPr/>
        <p:nvPr/>
      </p:nvGrpSpPr>
      <p:grpSpPr>
        <a:xfrm>
          <a:off x="0" y="0"/>
          <a:ext cx="0" cy="0"/>
          <a:chOff x="0" y="0"/>
          <a:chExt cx="0" cy="0"/>
        </a:xfrm>
      </p:grpSpPr>
      <p:sp>
        <p:nvSpPr>
          <p:cNvPr id="66" name="Google Shape;66;p13"/>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 name="Google Shape;67;p13"/>
          <p:cNvSpPr txBox="1"/>
          <p:nvPr>
            <p:ph hasCustomPrompt="1" idx="2" type="title"/>
          </p:nvPr>
        </p:nvSpPr>
        <p:spPr>
          <a:xfrm>
            <a:off x="720000" y="1685512"/>
            <a:ext cx="734700" cy="572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Font typeface="Poppins Light"/>
              <a:buNone/>
              <a:defRPr sz="3000">
                <a:solidFill>
                  <a:schemeClr val="accent1"/>
                </a:solidFill>
                <a:latin typeface="Poppins Light"/>
                <a:ea typeface="Poppins Light"/>
                <a:cs typeface="Poppins Light"/>
                <a:sym typeface="Poppins Light"/>
              </a:defRPr>
            </a:lvl1pPr>
            <a:lvl2pPr lvl="1" rtl="0">
              <a:spcBef>
                <a:spcPts val="0"/>
              </a:spcBef>
              <a:spcAft>
                <a:spcPts val="0"/>
              </a:spcAft>
              <a:buSzPts val="3000"/>
              <a:buFont typeface="Poppins Light"/>
              <a:buNone/>
              <a:defRPr sz="3000">
                <a:latin typeface="Poppins Light"/>
                <a:ea typeface="Poppins Light"/>
                <a:cs typeface="Poppins Light"/>
                <a:sym typeface="Poppins Light"/>
              </a:defRPr>
            </a:lvl2pPr>
            <a:lvl3pPr lvl="2" rtl="0">
              <a:spcBef>
                <a:spcPts val="0"/>
              </a:spcBef>
              <a:spcAft>
                <a:spcPts val="0"/>
              </a:spcAft>
              <a:buSzPts val="3000"/>
              <a:buFont typeface="Poppins Light"/>
              <a:buNone/>
              <a:defRPr sz="3000">
                <a:latin typeface="Poppins Light"/>
                <a:ea typeface="Poppins Light"/>
                <a:cs typeface="Poppins Light"/>
                <a:sym typeface="Poppins Light"/>
              </a:defRPr>
            </a:lvl3pPr>
            <a:lvl4pPr lvl="3" rtl="0">
              <a:spcBef>
                <a:spcPts val="0"/>
              </a:spcBef>
              <a:spcAft>
                <a:spcPts val="0"/>
              </a:spcAft>
              <a:buSzPts val="3000"/>
              <a:buFont typeface="Poppins Light"/>
              <a:buNone/>
              <a:defRPr sz="3000">
                <a:latin typeface="Poppins Light"/>
                <a:ea typeface="Poppins Light"/>
                <a:cs typeface="Poppins Light"/>
                <a:sym typeface="Poppins Light"/>
              </a:defRPr>
            </a:lvl4pPr>
            <a:lvl5pPr lvl="4" rtl="0">
              <a:spcBef>
                <a:spcPts val="0"/>
              </a:spcBef>
              <a:spcAft>
                <a:spcPts val="0"/>
              </a:spcAft>
              <a:buSzPts val="3000"/>
              <a:buFont typeface="Poppins Light"/>
              <a:buNone/>
              <a:defRPr sz="3000">
                <a:latin typeface="Poppins Light"/>
                <a:ea typeface="Poppins Light"/>
                <a:cs typeface="Poppins Light"/>
                <a:sym typeface="Poppins Light"/>
              </a:defRPr>
            </a:lvl5pPr>
            <a:lvl6pPr lvl="5" rtl="0">
              <a:spcBef>
                <a:spcPts val="0"/>
              </a:spcBef>
              <a:spcAft>
                <a:spcPts val="0"/>
              </a:spcAft>
              <a:buSzPts val="3000"/>
              <a:buFont typeface="Poppins Light"/>
              <a:buNone/>
              <a:defRPr sz="3000">
                <a:latin typeface="Poppins Light"/>
                <a:ea typeface="Poppins Light"/>
                <a:cs typeface="Poppins Light"/>
                <a:sym typeface="Poppins Light"/>
              </a:defRPr>
            </a:lvl6pPr>
            <a:lvl7pPr lvl="6" rtl="0">
              <a:spcBef>
                <a:spcPts val="0"/>
              </a:spcBef>
              <a:spcAft>
                <a:spcPts val="0"/>
              </a:spcAft>
              <a:buSzPts val="3000"/>
              <a:buFont typeface="Poppins Light"/>
              <a:buNone/>
              <a:defRPr sz="3000">
                <a:latin typeface="Poppins Light"/>
                <a:ea typeface="Poppins Light"/>
                <a:cs typeface="Poppins Light"/>
                <a:sym typeface="Poppins Light"/>
              </a:defRPr>
            </a:lvl7pPr>
            <a:lvl8pPr lvl="7" rtl="0">
              <a:spcBef>
                <a:spcPts val="0"/>
              </a:spcBef>
              <a:spcAft>
                <a:spcPts val="0"/>
              </a:spcAft>
              <a:buSzPts val="3000"/>
              <a:buFont typeface="Poppins Light"/>
              <a:buNone/>
              <a:defRPr sz="3000">
                <a:latin typeface="Poppins Light"/>
                <a:ea typeface="Poppins Light"/>
                <a:cs typeface="Poppins Light"/>
                <a:sym typeface="Poppins Light"/>
              </a:defRPr>
            </a:lvl8pPr>
            <a:lvl9pPr lvl="8" rtl="0">
              <a:spcBef>
                <a:spcPts val="0"/>
              </a:spcBef>
              <a:spcAft>
                <a:spcPts val="0"/>
              </a:spcAft>
              <a:buSzPts val="3000"/>
              <a:buFont typeface="Poppins Light"/>
              <a:buNone/>
              <a:defRPr sz="3000">
                <a:latin typeface="Poppins Light"/>
                <a:ea typeface="Poppins Light"/>
                <a:cs typeface="Poppins Light"/>
                <a:sym typeface="Poppins Light"/>
              </a:defRPr>
            </a:lvl9pPr>
          </a:lstStyle>
          <a:p>
            <a:r>
              <a:t>xx%</a:t>
            </a:r>
          </a:p>
        </p:txBody>
      </p:sp>
      <p:sp>
        <p:nvSpPr>
          <p:cNvPr id="68" name="Google Shape;68;p13"/>
          <p:cNvSpPr txBox="1"/>
          <p:nvPr>
            <p:ph hasCustomPrompt="1" idx="3" type="title"/>
          </p:nvPr>
        </p:nvSpPr>
        <p:spPr>
          <a:xfrm>
            <a:off x="720000" y="3129169"/>
            <a:ext cx="734700" cy="572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Font typeface="Poppins Light"/>
              <a:buNone/>
              <a:defRPr sz="3000">
                <a:solidFill>
                  <a:schemeClr val="accent1"/>
                </a:solidFill>
                <a:latin typeface="Poppins Light"/>
                <a:ea typeface="Poppins Light"/>
                <a:cs typeface="Poppins Light"/>
                <a:sym typeface="Poppins Light"/>
              </a:defRPr>
            </a:lvl1pPr>
            <a:lvl2pPr lvl="1" rtl="0">
              <a:spcBef>
                <a:spcPts val="0"/>
              </a:spcBef>
              <a:spcAft>
                <a:spcPts val="0"/>
              </a:spcAft>
              <a:buSzPts val="3000"/>
              <a:buFont typeface="Poppins Light"/>
              <a:buNone/>
              <a:defRPr sz="3000">
                <a:latin typeface="Poppins Light"/>
                <a:ea typeface="Poppins Light"/>
                <a:cs typeface="Poppins Light"/>
                <a:sym typeface="Poppins Light"/>
              </a:defRPr>
            </a:lvl2pPr>
            <a:lvl3pPr lvl="2" rtl="0">
              <a:spcBef>
                <a:spcPts val="0"/>
              </a:spcBef>
              <a:spcAft>
                <a:spcPts val="0"/>
              </a:spcAft>
              <a:buSzPts val="3000"/>
              <a:buFont typeface="Poppins Light"/>
              <a:buNone/>
              <a:defRPr sz="3000">
                <a:latin typeface="Poppins Light"/>
                <a:ea typeface="Poppins Light"/>
                <a:cs typeface="Poppins Light"/>
                <a:sym typeface="Poppins Light"/>
              </a:defRPr>
            </a:lvl3pPr>
            <a:lvl4pPr lvl="3" rtl="0">
              <a:spcBef>
                <a:spcPts val="0"/>
              </a:spcBef>
              <a:spcAft>
                <a:spcPts val="0"/>
              </a:spcAft>
              <a:buSzPts val="3000"/>
              <a:buFont typeface="Poppins Light"/>
              <a:buNone/>
              <a:defRPr sz="3000">
                <a:latin typeface="Poppins Light"/>
                <a:ea typeface="Poppins Light"/>
                <a:cs typeface="Poppins Light"/>
                <a:sym typeface="Poppins Light"/>
              </a:defRPr>
            </a:lvl4pPr>
            <a:lvl5pPr lvl="4" rtl="0">
              <a:spcBef>
                <a:spcPts val="0"/>
              </a:spcBef>
              <a:spcAft>
                <a:spcPts val="0"/>
              </a:spcAft>
              <a:buSzPts val="3000"/>
              <a:buFont typeface="Poppins Light"/>
              <a:buNone/>
              <a:defRPr sz="3000">
                <a:latin typeface="Poppins Light"/>
                <a:ea typeface="Poppins Light"/>
                <a:cs typeface="Poppins Light"/>
                <a:sym typeface="Poppins Light"/>
              </a:defRPr>
            </a:lvl5pPr>
            <a:lvl6pPr lvl="5" rtl="0">
              <a:spcBef>
                <a:spcPts val="0"/>
              </a:spcBef>
              <a:spcAft>
                <a:spcPts val="0"/>
              </a:spcAft>
              <a:buSzPts val="3000"/>
              <a:buFont typeface="Poppins Light"/>
              <a:buNone/>
              <a:defRPr sz="3000">
                <a:latin typeface="Poppins Light"/>
                <a:ea typeface="Poppins Light"/>
                <a:cs typeface="Poppins Light"/>
                <a:sym typeface="Poppins Light"/>
              </a:defRPr>
            </a:lvl6pPr>
            <a:lvl7pPr lvl="6" rtl="0">
              <a:spcBef>
                <a:spcPts val="0"/>
              </a:spcBef>
              <a:spcAft>
                <a:spcPts val="0"/>
              </a:spcAft>
              <a:buSzPts val="3000"/>
              <a:buFont typeface="Poppins Light"/>
              <a:buNone/>
              <a:defRPr sz="3000">
                <a:latin typeface="Poppins Light"/>
                <a:ea typeface="Poppins Light"/>
                <a:cs typeface="Poppins Light"/>
                <a:sym typeface="Poppins Light"/>
              </a:defRPr>
            </a:lvl7pPr>
            <a:lvl8pPr lvl="7" rtl="0">
              <a:spcBef>
                <a:spcPts val="0"/>
              </a:spcBef>
              <a:spcAft>
                <a:spcPts val="0"/>
              </a:spcAft>
              <a:buSzPts val="3000"/>
              <a:buFont typeface="Poppins Light"/>
              <a:buNone/>
              <a:defRPr sz="3000">
                <a:latin typeface="Poppins Light"/>
                <a:ea typeface="Poppins Light"/>
                <a:cs typeface="Poppins Light"/>
                <a:sym typeface="Poppins Light"/>
              </a:defRPr>
            </a:lvl8pPr>
            <a:lvl9pPr lvl="8" rtl="0">
              <a:spcBef>
                <a:spcPts val="0"/>
              </a:spcBef>
              <a:spcAft>
                <a:spcPts val="0"/>
              </a:spcAft>
              <a:buSzPts val="3000"/>
              <a:buFont typeface="Poppins Light"/>
              <a:buNone/>
              <a:defRPr sz="3000">
                <a:latin typeface="Poppins Light"/>
                <a:ea typeface="Poppins Light"/>
                <a:cs typeface="Poppins Light"/>
                <a:sym typeface="Poppins Light"/>
              </a:defRPr>
            </a:lvl9pPr>
          </a:lstStyle>
          <a:p>
            <a:r>
              <a:t>xx%</a:t>
            </a:r>
          </a:p>
        </p:txBody>
      </p:sp>
      <p:sp>
        <p:nvSpPr>
          <p:cNvPr id="69" name="Google Shape;69;p13"/>
          <p:cNvSpPr txBox="1"/>
          <p:nvPr>
            <p:ph hasCustomPrompt="1" idx="4" type="title"/>
          </p:nvPr>
        </p:nvSpPr>
        <p:spPr>
          <a:xfrm>
            <a:off x="3419272" y="1685512"/>
            <a:ext cx="734700" cy="572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Font typeface="Poppins Light"/>
              <a:buNone/>
              <a:defRPr sz="3000">
                <a:solidFill>
                  <a:schemeClr val="accent1"/>
                </a:solidFill>
                <a:latin typeface="Poppins Light"/>
                <a:ea typeface="Poppins Light"/>
                <a:cs typeface="Poppins Light"/>
                <a:sym typeface="Poppins Light"/>
              </a:defRPr>
            </a:lvl1pPr>
            <a:lvl2pPr lvl="1" rtl="0">
              <a:spcBef>
                <a:spcPts val="0"/>
              </a:spcBef>
              <a:spcAft>
                <a:spcPts val="0"/>
              </a:spcAft>
              <a:buSzPts val="3000"/>
              <a:buFont typeface="Poppins Light"/>
              <a:buNone/>
              <a:defRPr sz="3000">
                <a:latin typeface="Poppins Light"/>
                <a:ea typeface="Poppins Light"/>
                <a:cs typeface="Poppins Light"/>
                <a:sym typeface="Poppins Light"/>
              </a:defRPr>
            </a:lvl2pPr>
            <a:lvl3pPr lvl="2" rtl="0">
              <a:spcBef>
                <a:spcPts val="0"/>
              </a:spcBef>
              <a:spcAft>
                <a:spcPts val="0"/>
              </a:spcAft>
              <a:buSzPts val="3000"/>
              <a:buFont typeface="Poppins Light"/>
              <a:buNone/>
              <a:defRPr sz="3000">
                <a:latin typeface="Poppins Light"/>
                <a:ea typeface="Poppins Light"/>
                <a:cs typeface="Poppins Light"/>
                <a:sym typeface="Poppins Light"/>
              </a:defRPr>
            </a:lvl3pPr>
            <a:lvl4pPr lvl="3" rtl="0">
              <a:spcBef>
                <a:spcPts val="0"/>
              </a:spcBef>
              <a:spcAft>
                <a:spcPts val="0"/>
              </a:spcAft>
              <a:buSzPts val="3000"/>
              <a:buFont typeface="Poppins Light"/>
              <a:buNone/>
              <a:defRPr sz="3000">
                <a:latin typeface="Poppins Light"/>
                <a:ea typeface="Poppins Light"/>
                <a:cs typeface="Poppins Light"/>
                <a:sym typeface="Poppins Light"/>
              </a:defRPr>
            </a:lvl4pPr>
            <a:lvl5pPr lvl="4" rtl="0">
              <a:spcBef>
                <a:spcPts val="0"/>
              </a:spcBef>
              <a:spcAft>
                <a:spcPts val="0"/>
              </a:spcAft>
              <a:buSzPts val="3000"/>
              <a:buFont typeface="Poppins Light"/>
              <a:buNone/>
              <a:defRPr sz="3000">
                <a:latin typeface="Poppins Light"/>
                <a:ea typeface="Poppins Light"/>
                <a:cs typeface="Poppins Light"/>
                <a:sym typeface="Poppins Light"/>
              </a:defRPr>
            </a:lvl5pPr>
            <a:lvl6pPr lvl="5" rtl="0">
              <a:spcBef>
                <a:spcPts val="0"/>
              </a:spcBef>
              <a:spcAft>
                <a:spcPts val="0"/>
              </a:spcAft>
              <a:buSzPts val="3000"/>
              <a:buFont typeface="Poppins Light"/>
              <a:buNone/>
              <a:defRPr sz="3000">
                <a:latin typeface="Poppins Light"/>
                <a:ea typeface="Poppins Light"/>
                <a:cs typeface="Poppins Light"/>
                <a:sym typeface="Poppins Light"/>
              </a:defRPr>
            </a:lvl6pPr>
            <a:lvl7pPr lvl="6" rtl="0">
              <a:spcBef>
                <a:spcPts val="0"/>
              </a:spcBef>
              <a:spcAft>
                <a:spcPts val="0"/>
              </a:spcAft>
              <a:buSzPts val="3000"/>
              <a:buFont typeface="Poppins Light"/>
              <a:buNone/>
              <a:defRPr sz="3000">
                <a:latin typeface="Poppins Light"/>
                <a:ea typeface="Poppins Light"/>
                <a:cs typeface="Poppins Light"/>
                <a:sym typeface="Poppins Light"/>
              </a:defRPr>
            </a:lvl7pPr>
            <a:lvl8pPr lvl="7" rtl="0">
              <a:spcBef>
                <a:spcPts val="0"/>
              </a:spcBef>
              <a:spcAft>
                <a:spcPts val="0"/>
              </a:spcAft>
              <a:buSzPts val="3000"/>
              <a:buFont typeface="Poppins Light"/>
              <a:buNone/>
              <a:defRPr sz="3000">
                <a:latin typeface="Poppins Light"/>
                <a:ea typeface="Poppins Light"/>
                <a:cs typeface="Poppins Light"/>
                <a:sym typeface="Poppins Light"/>
              </a:defRPr>
            </a:lvl8pPr>
            <a:lvl9pPr lvl="8" rtl="0">
              <a:spcBef>
                <a:spcPts val="0"/>
              </a:spcBef>
              <a:spcAft>
                <a:spcPts val="0"/>
              </a:spcAft>
              <a:buSzPts val="3000"/>
              <a:buFont typeface="Poppins Light"/>
              <a:buNone/>
              <a:defRPr sz="3000">
                <a:latin typeface="Poppins Light"/>
                <a:ea typeface="Poppins Light"/>
                <a:cs typeface="Poppins Light"/>
                <a:sym typeface="Poppins Light"/>
              </a:defRPr>
            </a:lvl9pPr>
          </a:lstStyle>
          <a:p>
            <a:r>
              <a:t>xx%</a:t>
            </a:r>
          </a:p>
        </p:txBody>
      </p:sp>
      <p:sp>
        <p:nvSpPr>
          <p:cNvPr id="70" name="Google Shape;70;p13"/>
          <p:cNvSpPr txBox="1"/>
          <p:nvPr>
            <p:ph hasCustomPrompt="1" idx="5" type="title"/>
          </p:nvPr>
        </p:nvSpPr>
        <p:spPr>
          <a:xfrm>
            <a:off x="3419272" y="3129169"/>
            <a:ext cx="734700" cy="572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Font typeface="Poppins Light"/>
              <a:buNone/>
              <a:defRPr sz="3000">
                <a:solidFill>
                  <a:schemeClr val="accent1"/>
                </a:solidFill>
                <a:latin typeface="Poppins Light"/>
                <a:ea typeface="Poppins Light"/>
                <a:cs typeface="Poppins Light"/>
                <a:sym typeface="Poppins Light"/>
              </a:defRPr>
            </a:lvl1pPr>
            <a:lvl2pPr lvl="1" rtl="0">
              <a:spcBef>
                <a:spcPts val="0"/>
              </a:spcBef>
              <a:spcAft>
                <a:spcPts val="0"/>
              </a:spcAft>
              <a:buSzPts val="3000"/>
              <a:buFont typeface="Poppins Light"/>
              <a:buNone/>
              <a:defRPr sz="3000">
                <a:latin typeface="Poppins Light"/>
                <a:ea typeface="Poppins Light"/>
                <a:cs typeface="Poppins Light"/>
                <a:sym typeface="Poppins Light"/>
              </a:defRPr>
            </a:lvl2pPr>
            <a:lvl3pPr lvl="2" rtl="0">
              <a:spcBef>
                <a:spcPts val="0"/>
              </a:spcBef>
              <a:spcAft>
                <a:spcPts val="0"/>
              </a:spcAft>
              <a:buSzPts val="3000"/>
              <a:buFont typeface="Poppins Light"/>
              <a:buNone/>
              <a:defRPr sz="3000">
                <a:latin typeface="Poppins Light"/>
                <a:ea typeface="Poppins Light"/>
                <a:cs typeface="Poppins Light"/>
                <a:sym typeface="Poppins Light"/>
              </a:defRPr>
            </a:lvl3pPr>
            <a:lvl4pPr lvl="3" rtl="0">
              <a:spcBef>
                <a:spcPts val="0"/>
              </a:spcBef>
              <a:spcAft>
                <a:spcPts val="0"/>
              </a:spcAft>
              <a:buSzPts val="3000"/>
              <a:buFont typeface="Poppins Light"/>
              <a:buNone/>
              <a:defRPr sz="3000">
                <a:latin typeface="Poppins Light"/>
                <a:ea typeface="Poppins Light"/>
                <a:cs typeface="Poppins Light"/>
                <a:sym typeface="Poppins Light"/>
              </a:defRPr>
            </a:lvl4pPr>
            <a:lvl5pPr lvl="4" rtl="0">
              <a:spcBef>
                <a:spcPts val="0"/>
              </a:spcBef>
              <a:spcAft>
                <a:spcPts val="0"/>
              </a:spcAft>
              <a:buSzPts val="3000"/>
              <a:buFont typeface="Poppins Light"/>
              <a:buNone/>
              <a:defRPr sz="3000">
                <a:latin typeface="Poppins Light"/>
                <a:ea typeface="Poppins Light"/>
                <a:cs typeface="Poppins Light"/>
                <a:sym typeface="Poppins Light"/>
              </a:defRPr>
            </a:lvl5pPr>
            <a:lvl6pPr lvl="5" rtl="0">
              <a:spcBef>
                <a:spcPts val="0"/>
              </a:spcBef>
              <a:spcAft>
                <a:spcPts val="0"/>
              </a:spcAft>
              <a:buSzPts val="3000"/>
              <a:buFont typeface="Poppins Light"/>
              <a:buNone/>
              <a:defRPr sz="3000">
                <a:latin typeface="Poppins Light"/>
                <a:ea typeface="Poppins Light"/>
                <a:cs typeface="Poppins Light"/>
                <a:sym typeface="Poppins Light"/>
              </a:defRPr>
            </a:lvl6pPr>
            <a:lvl7pPr lvl="6" rtl="0">
              <a:spcBef>
                <a:spcPts val="0"/>
              </a:spcBef>
              <a:spcAft>
                <a:spcPts val="0"/>
              </a:spcAft>
              <a:buSzPts val="3000"/>
              <a:buFont typeface="Poppins Light"/>
              <a:buNone/>
              <a:defRPr sz="3000">
                <a:latin typeface="Poppins Light"/>
                <a:ea typeface="Poppins Light"/>
                <a:cs typeface="Poppins Light"/>
                <a:sym typeface="Poppins Light"/>
              </a:defRPr>
            </a:lvl7pPr>
            <a:lvl8pPr lvl="7" rtl="0">
              <a:spcBef>
                <a:spcPts val="0"/>
              </a:spcBef>
              <a:spcAft>
                <a:spcPts val="0"/>
              </a:spcAft>
              <a:buSzPts val="3000"/>
              <a:buFont typeface="Poppins Light"/>
              <a:buNone/>
              <a:defRPr sz="3000">
                <a:latin typeface="Poppins Light"/>
                <a:ea typeface="Poppins Light"/>
                <a:cs typeface="Poppins Light"/>
                <a:sym typeface="Poppins Light"/>
              </a:defRPr>
            </a:lvl8pPr>
            <a:lvl9pPr lvl="8" rtl="0">
              <a:spcBef>
                <a:spcPts val="0"/>
              </a:spcBef>
              <a:spcAft>
                <a:spcPts val="0"/>
              </a:spcAft>
              <a:buSzPts val="3000"/>
              <a:buFont typeface="Poppins Light"/>
              <a:buNone/>
              <a:defRPr sz="3000">
                <a:latin typeface="Poppins Light"/>
                <a:ea typeface="Poppins Light"/>
                <a:cs typeface="Poppins Light"/>
                <a:sym typeface="Poppins Light"/>
              </a:defRPr>
            </a:lvl9pPr>
          </a:lstStyle>
          <a:p>
            <a:r>
              <a:t>xx%</a:t>
            </a:r>
          </a:p>
        </p:txBody>
      </p:sp>
      <p:sp>
        <p:nvSpPr>
          <p:cNvPr id="71" name="Google Shape;71;p13"/>
          <p:cNvSpPr txBox="1"/>
          <p:nvPr>
            <p:ph hasCustomPrompt="1" idx="6" type="title"/>
          </p:nvPr>
        </p:nvSpPr>
        <p:spPr>
          <a:xfrm>
            <a:off x="6118550" y="1685512"/>
            <a:ext cx="734700" cy="572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Font typeface="Poppins Light"/>
              <a:buNone/>
              <a:defRPr sz="3000">
                <a:solidFill>
                  <a:schemeClr val="accent1"/>
                </a:solidFill>
                <a:latin typeface="Poppins Light"/>
                <a:ea typeface="Poppins Light"/>
                <a:cs typeface="Poppins Light"/>
                <a:sym typeface="Poppins Light"/>
              </a:defRPr>
            </a:lvl1pPr>
            <a:lvl2pPr lvl="1" rtl="0">
              <a:spcBef>
                <a:spcPts val="0"/>
              </a:spcBef>
              <a:spcAft>
                <a:spcPts val="0"/>
              </a:spcAft>
              <a:buSzPts val="3000"/>
              <a:buFont typeface="Poppins Light"/>
              <a:buNone/>
              <a:defRPr sz="3000">
                <a:latin typeface="Poppins Light"/>
                <a:ea typeface="Poppins Light"/>
                <a:cs typeface="Poppins Light"/>
                <a:sym typeface="Poppins Light"/>
              </a:defRPr>
            </a:lvl2pPr>
            <a:lvl3pPr lvl="2" rtl="0">
              <a:spcBef>
                <a:spcPts val="0"/>
              </a:spcBef>
              <a:spcAft>
                <a:spcPts val="0"/>
              </a:spcAft>
              <a:buSzPts val="3000"/>
              <a:buFont typeface="Poppins Light"/>
              <a:buNone/>
              <a:defRPr sz="3000">
                <a:latin typeface="Poppins Light"/>
                <a:ea typeface="Poppins Light"/>
                <a:cs typeface="Poppins Light"/>
                <a:sym typeface="Poppins Light"/>
              </a:defRPr>
            </a:lvl3pPr>
            <a:lvl4pPr lvl="3" rtl="0">
              <a:spcBef>
                <a:spcPts val="0"/>
              </a:spcBef>
              <a:spcAft>
                <a:spcPts val="0"/>
              </a:spcAft>
              <a:buSzPts val="3000"/>
              <a:buFont typeface="Poppins Light"/>
              <a:buNone/>
              <a:defRPr sz="3000">
                <a:latin typeface="Poppins Light"/>
                <a:ea typeface="Poppins Light"/>
                <a:cs typeface="Poppins Light"/>
                <a:sym typeface="Poppins Light"/>
              </a:defRPr>
            </a:lvl4pPr>
            <a:lvl5pPr lvl="4" rtl="0">
              <a:spcBef>
                <a:spcPts val="0"/>
              </a:spcBef>
              <a:spcAft>
                <a:spcPts val="0"/>
              </a:spcAft>
              <a:buSzPts val="3000"/>
              <a:buFont typeface="Poppins Light"/>
              <a:buNone/>
              <a:defRPr sz="3000">
                <a:latin typeface="Poppins Light"/>
                <a:ea typeface="Poppins Light"/>
                <a:cs typeface="Poppins Light"/>
                <a:sym typeface="Poppins Light"/>
              </a:defRPr>
            </a:lvl5pPr>
            <a:lvl6pPr lvl="5" rtl="0">
              <a:spcBef>
                <a:spcPts val="0"/>
              </a:spcBef>
              <a:spcAft>
                <a:spcPts val="0"/>
              </a:spcAft>
              <a:buSzPts val="3000"/>
              <a:buFont typeface="Poppins Light"/>
              <a:buNone/>
              <a:defRPr sz="3000">
                <a:latin typeface="Poppins Light"/>
                <a:ea typeface="Poppins Light"/>
                <a:cs typeface="Poppins Light"/>
                <a:sym typeface="Poppins Light"/>
              </a:defRPr>
            </a:lvl6pPr>
            <a:lvl7pPr lvl="6" rtl="0">
              <a:spcBef>
                <a:spcPts val="0"/>
              </a:spcBef>
              <a:spcAft>
                <a:spcPts val="0"/>
              </a:spcAft>
              <a:buSzPts val="3000"/>
              <a:buFont typeface="Poppins Light"/>
              <a:buNone/>
              <a:defRPr sz="3000">
                <a:latin typeface="Poppins Light"/>
                <a:ea typeface="Poppins Light"/>
                <a:cs typeface="Poppins Light"/>
                <a:sym typeface="Poppins Light"/>
              </a:defRPr>
            </a:lvl7pPr>
            <a:lvl8pPr lvl="7" rtl="0">
              <a:spcBef>
                <a:spcPts val="0"/>
              </a:spcBef>
              <a:spcAft>
                <a:spcPts val="0"/>
              </a:spcAft>
              <a:buSzPts val="3000"/>
              <a:buFont typeface="Poppins Light"/>
              <a:buNone/>
              <a:defRPr sz="3000">
                <a:latin typeface="Poppins Light"/>
                <a:ea typeface="Poppins Light"/>
                <a:cs typeface="Poppins Light"/>
                <a:sym typeface="Poppins Light"/>
              </a:defRPr>
            </a:lvl8pPr>
            <a:lvl9pPr lvl="8" rtl="0">
              <a:spcBef>
                <a:spcPts val="0"/>
              </a:spcBef>
              <a:spcAft>
                <a:spcPts val="0"/>
              </a:spcAft>
              <a:buSzPts val="3000"/>
              <a:buFont typeface="Poppins Light"/>
              <a:buNone/>
              <a:defRPr sz="3000">
                <a:latin typeface="Poppins Light"/>
                <a:ea typeface="Poppins Light"/>
                <a:cs typeface="Poppins Light"/>
                <a:sym typeface="Poppins Light"/>
              </a:defRPr>
            </a:lvl9pPr>
          </a:lstStyle>
          <a:p>
            <a:r>
              <a:t>xx%</a:t>
            </a:r>
          </a:p>
        </p:txBody>
      </p:sp>
      <p:sp>
        <p:nvSpPr>
          <p:cNvPr id="72" name="Google Shape;72;p13"/>
          <p:cNvSpPr txBox="1"/>
          <p:nvPr>
            <p:ph hasCustomPrompt="1" idx="7" type="title"/>
          </p:nvPr>
        </p:nvSpPr>
        <p:spPr>
          <a:xfrm>
            <a:off x="6118550" y="3129169"/>
            <a:ext cx="734700" cy="572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Font typeface="Poppins Light"/>
              <a:buNone/>
              <a:defRPr sz="3000">
                <a:solidFill>
                  <a:schemeClr val="accent1"/>
                </a:solidFill>
                <a:latin typeface="Poppins Light"/>
                <a:ea typeface="Poppins Light"/>
                <a:cs typeface="Poppins Light"/>
                <a:sym typeface="Poppins Light"/>
              </a:defRPr>
            </a:lvl1pPr>
            <a:lvl2pPr lvl="1" rtl="0">
              <a:spcBef>
                <a:spcPts val="0"/>
              </a:spcBef>
              <a:spcAft>
                <a:spcPts val="0"/>
              </a:spcAft>
              <a:buSzPts val="3000"/>
              <a:buFont typeface="Poppins Light"/>
              <a:buNone/>
              <a:defRPr sz="3000">
                <a:latin typeface="Poppins Light"/>
                <a:ea typeface="Poppins Light"/>
                <a:cs typeface="Poppins Light"/>
                <a:sym typeface="Poppins Light"/>
              </a:defRPr>
            </a:lvl2pPr>
            <a:lvl3pPr lvl="2" rtl="0">
              <a:spcBef>
                <a:spcPts val="0"/>
              </a:spcBef>
              <a:spcAft>
                <a:spcPts val="0"/>
              </a:spcAft>
              <a:buSzPts val="3000"/>
              <a:buFont typeface="Poppins Light"/>
              <a:buNone/>
              <a:defRPr sz="3000">
                <a:latin typeface="Poppins Light"/>
                <a:ea typeface="Poppins Light"/>
                <a:cs typeface="Poppins Light"/>
                <a:sym typeface="Poppins Light"/>
              </a:defRPr>
            </a:lvl3pPr>
            <a:lvl4pPr lvl="3" rtl="0">
              <a:spcBef>
                <a:spcPts val="0"/>
              </a:spcBef>
              <a:spcAft>
                <a:spcPts val="0"/>
              </a:spcAft>
              <a:buSzPts val="3000"/>
              <a:buFont typeface="Poppins Light"/>
              <a:buNone/>
              <a:defRPr sz="3000">
                <a:latin typeface="Poppins Light"/>
                <a:ea typeface="Poppins Light"/>
                <a:cs typeface="Poppins Light"/>
                <a:sym typeface="Poppins Light"/>
              </a:defRPr>
            </a:lvl4pPr>
            <a:lvl5pPr lvl="4" rtl="0">
              <a:spcBef>
                <a:spcPts val="0"/>
              </a:spcBef>
              <a:spcAft>
                <a:spcPts val="0"/>
              </a:spcAft>
              <a:buSzPts val="3000"/>
              <a:buFont typeface="Poppins Light"/>
              <a:buNone/>
              <a:defRPr sz="3000">
                <a:latin typeface="Poppins Light"/>
                <a:ea typeface="Poppins Light"/>
                <a:cs typeface="Poppins Light"/>
                <a:sym typeface="Poppins Light"/>
              </a:defRPr>
            </a:lvl5pPr>
            <a:lvl6pPr lvl="5" rtl="0">
              <a:spcBef>
                <a:spcPts val="0"/>
              </a:spcBef>
              <a:spcAft>
                <a:spcPts val="0"/>
              </a:spcAft>
              <a:buSzPts val="3000"/>
              <a:buFont typeface="Poppins Light"/>
              <a:buNone/>
              <a:defRPr sz="3000">
                <a:latin typeface="Poppins Light"/>
                <a:ea typeface="Poppins Light"/>
                <a:cs typeface="Poppins Light"/>
                <a:sym typeface="Poppins Light"/>
              </a:defRPr>
            </a:lvl6pPr>
            <a:lvl7pPr lvl="6" rtl="0">
              <a:spcBef>
                <a:spcPts val="0"/>
              </a:spcBef>
              <a:spcAft>
                <a:spcPts val="0"/>
              </a:spcAft>
              <a:buSzPts val="3000"/>
              <a:buFont typeface="Poppins Light"/>
              <a:buNone/>
              <a:defRPr sz="3000">
                <a:latin typeface="Poppins Light"/>
                <a:ea typeface="Poppins Light"/>
                <a:cs typeface="Poppins Light"/>
                <a:sym typeface="Poppins Light"/>
              </a:defRPr>
            </a:lvl7pPr>
            <a:lvl8pPr lvl="7" rtl="0">
              <a:spcBef>
                <a:spcPts val="0"/>
              </a:spcBef>
              <a:spcAft>
                <a:spcPts val="0"/>
              </a:spcAft>
              <a:buSzPts val="3000"/>
              <a:buFont typeface="Poppins Light"/>
              <a:buNone/>
              <a:defRPr sz="3000">
                <a:latin typeface="Poppins Light"/>
                <a:ea typeface="Poppins Light"/>
                <a:cs typeface="Poppins Light"/>
                <a:sym typeface="Poppins Light"/>
              </a:defRPr>
            </a:lvl8pPr>
            <a:lvl9pPr lvl="8" rtl="0">
              <a:spcBef>
                <a:spcPts val="0"/>
              </a:spcBef>
              <a:spcAft>
                <a:spcPts val="0"/>
              </a:spcAft>
              <a:buSzPts val="3000"/>
              <a:buFont typeface="Poppins Light"/>
              <a:buNone/>
              <a:defRPr sz="3000">
                <a:latin typeface="Poppins Light"/>
                <a:ea typeface="Poppins Light"/>
                <a:cs typeface="Poppins Light"/>
                <a:sym typeface="Poppins Light"/>
              </a:defRPr>
            </a:lvl9pPr>
          </a:lstStyle>
          <a:p>
            <a:r>
              <a:t>xx%</a:t>
            </a:r>
          </a:p>
        </p:txBody>
      </p:sp>
      <p:sp>
        <p:nvSpPr>
          <p:cNvPr id="73" name="Google Shape;73;p13"/>
          <p:cNvSpPr txBox="1"/>
          <p:nvPr>
            <p:ph idx="1" type="subTitle"/>
          </p:nvPr>
        </p:nvSpPr>
        <p:spPr>
          <a:xfrm>
            <a:off x="720000" y="23713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SemiBold"/>
              <a:buNone/>
              <a:defRPr sz="24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2pPr>
            <a:lvl3pPr lvl="2"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3pPr>
            <a:lvl4pPr lvl="3"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4pPr>
            <a:lvl5pPr lvl="4"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5pPr>
            <a:lvl6pPr lvl="5"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6pPr>
            <a:lvl7pPr lvl="6"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7pPr>
            <a:lvl8pPr lvl="7"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8pPr>
            <a:lvl9pPr lvl="8"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9pPr>
          </a:lstStyle>
          <a:p/>
        </p:txBody>
      </p:sp>
      <p:sp>
        <p:nvSpPr>
          <p:cNvPr id="74" name="Google Shape;74;p13"/>
          <p:cNvSpPr txBox="1"/>
          <p:nvPr>
            <p:ph idx="8" type="subTitle"/>
          </p:nvPr>
        </p:nvSpPr>
        <p:spPr>
          <a:xfrm>
            <a:off x="3419271" y="23713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SemiBold"/>
              <a:buNone/>
              <a:defRPr sz="24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2pPr>
            <a:lvl3pPr lvl="2"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3pPr>
            <a:lvl4pPr lvl="3"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4pPr>
            <a:lvl5pPr lvl="4"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5pPr>
            <a:lvl6pPr lvl="5"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6pPr>
            <a:lvl7pPr lvl="6"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7pPr>
            <a:lvl8pPr lvl="7"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8pPr>
            <a:lvl9pPr lvl="8"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9pPr>
          </a:lstStyle>
          <a:p/>
        </p:txBody>
      </p:sp>
      <p:sp>
        <p:nvSpPr>
          <p:cNvPr id="75" name="Google Shape;75;p13"/>
          <p:cNvSpPr txBox="1"/>
          <p:nvPr>
            <p:ph idx="9" type="subTitle"/>
          </p:nvPr>
        </p:nvSpPr>
        <p:spPr>
          <a:xfrm>
            <a:off x="6118549" y="23713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SemiBold"/>
              <a:buNone/>
              <a:defRPr sz="24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2pPr>
            <a:lvl3pPr lvl="2"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3pPr>
            <a:lvl4pPr lvl="3"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4pPr>
            <a:lvl5pPr lvl="4"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5pPr>
            <a:lvl6pPr lvl="5"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6pPr>
            <a:lvl7pPr lvl="6"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7pPr>
            <a:lvl8pPr lvl="7"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8pPr>
            <a:lvl9pPr lvl="8"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9pPr>
          </a:lstStyle>
          <a:p/>
        </p:txBody>
      </p:sp>
      <p:sp>
        <p:nvSpPr>
          <p:cNvPr id="76" name="Google Shape;76;p13"/>
          <p:cNvSpPr txBox="1"/>
          <p:nvPr>
            <p:ph idx="13" type="subTitle"/>
          </p:nvPr>
        </p:nvSpPr>
        <p:spPr>
          <a:xfrm>
            <a:off x="720000" y="3814969"/>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SemiBold"/>
              <a:buNone/>
              <a:defRPr sz="24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2pPr>
            <a:lvl3pPr lvl="2"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3pPr>
            <a:lvl4pPr lvl="3"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4pPr>
            <a:lvl5pPr lvl="4"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5pPr>
            <a:lvl6pPr lvl="5"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6pPr>
            <a:lvl7pPr lvl="6"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7pPr>
            <a:lvl8pPr lvl="7"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8pPr>
            <a:lvl9pPr lvl="8"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9pPr>
          </a:lstStyle>
          <a:p/>
        </p:txBody>
      </p:sp>
      <p:sp>
        <p:nvSpPr>
          <p:cNvPr id="77" name="Google Shape;77;p13"/>
          <p:cNvSpPr txBox="1"/>
          <p:nvPr>
            <p:ph idx="14" type="subTitle"/>
          </p:nvPr>
        </p:nvSpPr>
        <p:spPr>
          <a:xfrm>
            <a:off x="3419271" y="3814969"/>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SemiBold"/>
              <a:buNone/>
              <a:defRPr sz="24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2pPr>
            <a:lvl3pPr lvl="2"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3pPr>
            <a:lvl4pPr lvl="3"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4pPr>
            <a:lvl5pPr lvl="4"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5pPr>
            <a:lvl6pPr lvl="5"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6pPr>
            <a:lvl7pPr lvl="6"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7pPr>
            <a:lvl8pPr lvl="7"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8pPr>
            <a:lvl9pPr lvl="8"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9pPr>
          </a:lstStyle>
          <a:p/>
        </p:txBody>
      </p:sp>
      <p:sp>
        <p:nvSpPr>
          <p:cNvPr id="78" name="Google Shape;78;p13"/>
          <p:cNvSpPr txBox="1"/>
          <p:nvPr>
            <p:ph idx="15" type="subTitle"/>
          </p:nvPr>
        </p:nvSpPr>
        <p:spPr>
          <a:xfrm>
            <a:off x="6118549" y="3814969"/>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SemiBold"/>
              <a:buNone/>
              <a:defRPr sz="24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2pPr>
            <a:lvl3pPr lvl="2"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3pPr>
            <a:lvl4pPr lvl="3"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4pPr>
            <a:lvl5pPr lvl="4"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5pPr>
            <a:lvl6pPr lvl="5"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6pPr>
            <a:lvl7pPr lvl="6"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7pPr>
            <a:lvl8pPr lvl="7"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8pPr>
            <a:lvl9pPr lvl="8"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9pPr>
          </a:lstStyle>
          <a:p/>
        </p:txBody>
      </p:sp>
      <p:grpSp>
        <p:nvGrpSpPr>
          <p:cNvPr id="79" name="Google Shape;79;p13"/>
          <p:cNvGrpSpPr/>
          <p:nvPr/>
        </p:nvGrpSpPr>
        <p:grpSpPr>
          <a:xfrm>
            <a:off x="-685622" y="-685672"/>
            <a:ext cx="1385508" cy="1385508"/>
            <a:chOff x="-320522" y="940050"/>
            <a:chExt cx="3316200" cy="3316200"/>
          </a:xfrm>
        </p:grpSpPr>
        <p:cxnSp>
          <p:nvCxnSpPr>
            <p:cNvPr id="80" name="Google Shape;80;p13"/>
            <p:cNvCxnSpPr/>
            <p:nvPr/>
          </p:nvCxnSpPr>
          <p:spPr>
            <a:xfrm>
              <a:off x="1337578" y="940050"/>
              <a:ext cx="0" cy="3316200"/>
            </a:xfrm>
            <a:prstGeom prst="straightConnector1">
              <a:avLst/>
            </a:prstGeom>
            <a:noFill/>
            <a:ln cap="flat" cmpd="sng" w="9525">
              <a:solidFill>
                <a:schemeClr val="dk1"/>
              </a:solidFill>
              <a:prstDash val="solid"/>
              <a:round/>
              <a:headEnd len="med" w="med" type="none"/>
              <a:tailEnd len="med" w="med" type="none"/>
            </a:ln>
          </p:spPr>
        </p:cxnSp>
        <p:cxnSp>
          <p:nvCxnSpPr>
            <p:cNvPr id="81" name="Google Shape;81;p13"/>
            <p:cNvCxnSpPr/>
            <p:nvPr/>
          </p:nvCxnSpPr>
          <p:spPr>
            <a:xfrm flipH="1">
              <a:off x="165232" y="1425696"/>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82" name="Google Shape;82;p13"/>
            <p:cNvCxnSpPr/>
            <p:nvPr/>
          </p:nvCxnSpPr>
          <p:spPr>
            <a:xfrm rot="10800000">
              <a:off x="165232" y="1425804"/>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83" name="Google Shape;83;p13"/>
            <p:cNvCxnSpPr/>
            <p:nvPr/>
          </p:nvCxnSpPr>
          <p:spPr>
            <a:xfrm>
              <a:off x="-320522" y="2598150"/>
              <a:ext cx="33162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4" name="Shape 84"/>
        <p:cNvGrpSpPr/>
        <p:nvPr/>
      </p:nvGrpSpPr>
      <p:grpSpPr>
        <a:xfrm>
          <a:off x="0" y="0"/>
          <a:ext cx="0" cy="0"/>
          <a:chOff x="0" y="0"/>
          <a:chExt cx="0" cy="0"/>
        </a:xfrm>
      </p:grpSpPr>
      <p:sp>
        <p:nvSpPr>
          <p:cNvPr id="85" name="Google Shape;85;p14"/>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86" name="Google Shape;86;p14"/>
          <p:cNvCxnSpPr/>
          <p:nvPr/>
        </p:nvCxnSpPr>
        <p:spPr>
          <a:xfrm rot="10800000">
            <a:off x="-97425" y="4454915"/>
            <a:ext cx="9455700" cy="0"/>
          </a:xfrm>
          <a:prstGeom prst="straightConnector1">
            <a:avLst/>
          </a:prstGeom>
          <a:noFill/>
          <a:ln cap="flat" cmpd="sng" w="9525">
            <a:solidFill>
              <a:schemeClr val="dk1"/>
            </a:solidFill>
            <a:prstDash val="solid"/>
            <a:round/>
            <a:headEnd len="med" w="med" type="none"/>
            <a:tailEnd len="med" w="med" type="none"/>
          </a:ln>
        </p:spPr>
      </p:cxnSp>
      <p:grpSp>
        <p:nvGrpSpPr>
          <p:cNvPr id="87" name="Google Shape;87;p14"/>
          <p:cNvGrpSpPr/>
          <p:nvPr/>
        </p:nvGrpSpPr>
        <p:grpSpPr>
          <a:xfrm>
            <a:off x="7" y="-58350"/>
            <a:ext cx="719947" cy="5208902"/>
            <a:chOff x="-320522" y="-19736275"/>
            <a:chExt cx="3316200" cy="23993100"/>
          </a:xfrm>
        </p:grpSpPr>
        <p:cxnSp>
          <p:nvCxnSpPr>
            <p:cNvPr id="88" name="Google Shape;88;p14"/>
            <p:cNvCxnSpPr/>
            <p:nvPr/>
          </p:nvCxnSpPr>
          <p:spPr>
            <a:xfrm>
              <a:off x="1337553" y="-19736275"/>
              <a:ext cx="0" cy="23993100"/>
            </a:xfrm>
            <a:prstGeom prst="straightConnector1">
              <a:avLst/>
            </a:prstGeom>
            <a:noFill/>
            <a:ln cap="flat" cmpd="sng" w="9525">
              <a:solidFill>
                <a:schemeClr val="dk1"/>
              </a:solidFill>
              <a:prstDash val="solid"/>
              <a:round/>
              <a:headEnd len="med" w="med" type="none"/>
              <a:tailEnd len="med" w="med" type="none"/>
            </a:ln>
          </p:spPr>
        </p:cxnSp>
        <p:cxnSp>
          <p:nvCxnSpPr>
            <p:cNvPr id="89" name="Google Shape;89;p14"/>
            <p:cNvCxnSpPr/>
            <p:nvPr/>
          </p:nvCxnSpPr>
          <p:spPr>
            <a:xfrm flipH="1">
              <a:off x="165232" y="1425696"/>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90" name="Google Shape;90;p14"/>
            <p:cNvCxnSpPr/>
            <p:nvPr/>
          </p:nvCxnSpPr>
          <p:spPr>
            <a:xfrm rot="10800000">
              <a:off x="165232" y="1425804"/>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91" name="Google Shape;91;p14"/>
            <p:cNvCxnSpPr/>
            <p:nvPr/>
          </p:nvCxnSpPr>
          <p:spPr>
            <a:xfrm>
              <a:off x="-320522" y="2598150"/>
              <a:ext cx="33162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92" name="Shape 92"/>
        <p:cNvGrpSpPr/>
        <p:nvPr/>
      </p:nvGrpSpPr>
      <p:grpSpPr>
        <a:xfrm>
          <a:off x="0" y="0"/>
          <a:ext cx="0" cy="0"/>
          <a:chOff x="0" y="0"/>
          <a:chExt cx="0" cy="0"/>
        </a:xfrm>
      </p:grpSpPr>
      <p:sp>
        <p:nvSpPr>
          <p:cNvPr id="93" name="Google Shape;93;p15"/>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4" name="Google Shape;94;p15"/>
          <p:cNvGrpSpPr/>
          <p:nvPr/>
        </p:nvGrpSpPr>
        <p:grpSpPr>
          <a:xfrm rot="10800000">
            <a:off x="-95750" y="-94028"/>
            <a:ext cx="9420075" cy="5321700"/>
            <a:chOff x="-95750" y="-94028"/>
            <a:chExt cx="9420075" cy="5321700"/>
          </a:xfrm>
        </p:grpSpPr>
        <p:cxnSp>
          <p:nvCxnSpPr>
            <p:cNvPr id="95" name="Google Shape;95;p15"/>
            <p:cNvCxnSpPr/>
            <p:nvPr/>
          </p:nvCxnSpPr>
          <p:spPr>
            <a:xfrm rot="10800000">
              <a:off x="708339" y="-94028"/>
              <a:ext cx="0" cy="5321700"/>
            </a:xfrm>
            <a:prstGeom prst="straightConnector1">
              <a:avLst/>
            </a:prstGeom>
            <a:noFill/>
            <a:ln cap="flat" cmpd="sng" w="9525">
              <a:solidFill>
                <a:schemeClr val="dk1"/>
              </a:solidFill>
              <a:prstDash val="solid"/>
              <a:round/>
              <a:headEnd len="med" w="med" type="none"/>
              <a:tailEnd len="med" w="med" type="none"/>
            </a:ln>
          </p:spPr>
        </p:cxnSp>
        <p:grpSp>
          <p:nvGrpSpPr>
            <p:cNvPr id="96" name="Google Shape;96;p15"/>
            <p:cNvGrpSpPr/>
            <p:nvPr/>
          </p:nvGrpSpPr>
          <p:grpSpPr>
            <a:xfrm rot="10800000">
              <a:off x="108" y="4783793"/>
              <a:ext cx="706351" cy="354782"/>
              <a:chOff x="-320522" y="940050"/>
              <a:chExt cx="3316200" cy="1665645"/>
            </a:xfrm>
          </p:grpSpPr>
          <p:cxnSp>
            <p:nvCxnSpPr>
              <p:cNvPr id="97" name="Google Shape;97;p15"/>
              <p:cNvCxnSpPr/>
              <p:nvPr/>
            </p:nvCxnSpPr>
            <p:spPr>
              <a:xfrm>
                <a:off x="1337578" y="940050"/>
                <a:ext cx="0" cy="1650600"/>
              </a:xfrm>
              <a:prstGeom prst="straightConnector1">
                <a:avLst/>
              </a:prstGeom>
              <a:noFill/>
              <a:ln cap="flat" cmpd="sng" w="9525">
                <a:solidFill>
                  <a:schemeClr val="dk1"/>
                </a:solidFill>
                <a:prstDash val="solid"/>
                <a:round/>
                <a:headEnd len="med" w="med" type="none"/>
                <a:tailEnd len="med" w="med" type="none"/>
              </a:ln>
            </p:spPr>
          </p:cxnSp>
          <p:cxnSp>
            <p:nvCxnSpPr>
              <p:cNvPr id="98" name="Google Shape;98;p15"/>
              <p:cNvCxnSpPr/>
              <p:nvPr/>
            </p:nvCxnSpPr>
            <p:spPr>
              <a:xfrm flipH="1">
                <a:off x="1342432" y="1425696"/>
                <a:ext cx="1167600" cy="1167600"/>
              </a:xfrm>
              <a:prstGeom prst="straightConnector1">
                <a:avLst/>
              </a:prstGeom>
              <a:noFill/>
              <a:ln cap="flat" cmpd="sng" w="9525">
                <a:solidFill>
                  <a:schemeClr val="dk1"/>
                </a:solidFill>
                <a:prstDash val="solid"/>
                <a:round/>
                <a:headEnd len="med" w="med" type="none"/>
                <a:tailEnd len="med" w="med" type="none"/>
              </a:ln>
            </p:spPr>
          </p:cxnSp>
          <p:cxnSp>
            <p:nvCxnSpPr>
              <p:cNvPr id="99" name="Google Shape;99;p15"/>
              <p:cNvCxnSpPr/>
              <p:nvPr/>
            </p:nvCxnSpPr>
            <p:spPr>
              <a:xfrm rot="10800000">
                <a:off x="164928" y="1425495"/>
                <a:ext cx="1180200" cy="1180200"/>
              </a:xfrm>
              <a:prstGeom prst="straightConnector1">
                <a:avLst/>
              </a:prstGeom>
              <a:noFill/>
              <a:ln cap="flat" cmpd="sng" w="9525">
                <a:solidFill>
                  <a:schemeClr val="dk1"/>
                </a:solidFill>
                <a:prstDash val="solid"/>
                <a:round/>
                <a:headEnd len="med" w="med" type="none"/>
                <a:tailEnd len="med" w="med" type="none"/>
              </a:ln>
            </p:spPr>
          </p:cxnSp>
          <p:cxnSp>
            <p:nvCxnSpPr>
              <p:cNvPr id="100" name="Google Shape;100;p15"/>
              <p:cNvCxnSpPr/>
              <p:nvPr/>
            </p:nvCxnSpPr>
            <p:spPr>
              <a:xfrm>
                <a:off x="-320522" y="2598150"/>
                <a:ext cx="3316200" cy="0"/>
              </a:xfrm>
              <a:prstGeom prst="straightConnector1">
                <a:avLst/>
              </a:prstGeom>
              <a:noFill/>
              <a:ln cap="flat" cmpd="sng" w="9525">
                <a:solidFill>
                  <a:schemeClr val="dk1"/>
                </a:solidFill>
                <a:prstDash val="solid"/>
                <a:round/>
                <a:headEnd len="med" w="med" type="none"/>
                <a:tailEnd len="med" w="med" type="none"/>
              </a:ln>
            </p:spPr>
          </p:cxnSp>
        </p:grpSp>
        <p:cxnSp>
          <p:nvCxnSpPr>
            <p:cNvPr id="101" name="Google Shape;101;p15"/>
            <p:cNvCxnSpPr/>
            <p:nvPr/>
          </p:nvCxnSpPr>
          <p:spPr>
            <a:xfrm rot="10800000">
              <a:off x="-95675" y="4786482"/>
              <a:ext cx="9420000" cy="0"/>
            </a:xfrm>
            <a:prstGeom prst="straightConnector1">
              <a:avLst/>
            </a:prstGeom>
            <a:noFill/>
            <a:ln cap="flat" cmpd="sng" w="9525">
              <a:solidFill>
                <a:schemeClr val="dk1"/>
              </a:solidFill>
              <a:prstDash val="solid"/>
              <a:round/>
              <a:headEnd len="med" w="med" type="none"/>
              <a:tailEnd len="med" w="med" type="none"/>
            </a:ln>
          </p:spPr>
        </p:cxnSp>
        <p:cxnSp>
          <p:nvCxnSpPr>
            <p:cNvPr id="102" name="Google Shape;102;p15"/>
            <p:cNvCxnSpPr/>
            <p:nvPr/>
          </p:nvCxnSpPr>
          <p:spPr>
            <a:xfrm rot="10800000">
              <a:off x="-95750" y="295172"/>
              <a:ext cx="8022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03" name="Shape 103"/>
        <p:cNvGrpSpPr/>
        <p:nvPr/>
      </p:nvGrpSpPr>
      <p:grpSpPr>
        <a:xfrm>
          <a:off x="0" y="0"/>
          <a:ext cx="0" cy="0"/>
          <a:chOff x="0" y="0"/>
          <a:chExt cx="0" cy="0"/>
        </a:xfrm>
      </p:grpSpPr>
      <p:sp>
        <p:nvSpPr>
          <p:cNvPr id="104" name="Google Shape;104;p16"/>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5" name="Google Shape;105;p16"/>
          <p:cNvSpPr/>
          <p:nvPr/>
        </p:nvSpPr>
        <p:spPr>
          <a:xfrm flipH="1" rot="10800000">
            <a:off x="4325" y="4696313"/>
            <a:ext cx="446400" cy="44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16"/>
          <p:cNvCxnSpPr/>
          <p:nvPr/>
        </p:nvCxnSpPr>
        <p:spPr>
          <a:xfrm>
            <a:off x="395097" y="4696913"/>
            <a:ext cx="8825100" cy="0"/>
          </a:xfrm>
          <a:prstGeom prst="straightConnector1">
            <a:avLst/>
          </a:prstGeom>
          <a:noFill/>
          <a:ln cap="flat" cmpd="sng" w="9525">
            <a:solidFill>
              <a:schemeClr val="dk1"/>
            </a:solidFill>
            <a:prstDash val="solid"/>
            <a:round/>
            <a:headEnd len="med" w="med" type="none"/>
            <a:tailEnd len="med" w="med" type="none"/>
          </a:ln>
        </p:spPr>
      </p:cxnSp>
      <p:grpSp>
        <p:nvGrpSpPr>
          <p:cNvPr id="107" name="Google Shape;107;p16"/>
          <p:cNvGrpSpPr/>
          <p:nvPr/>
        </p:nvGrpSpPr>
        <p:grpSpPr>
          <a:xfrm>
            <a:off x="8511563" y="-5511"/>
            <a:ext cx="1255845" cy="1255845"/>
            <a:chOff x="-320522" y="940050"/>
            <a:chExt cx="3316200" cy="3316200"/>
          </a:xfrm>
        </p:grpSpPr>
        <p:cxnSp>
          <p:nvCxnSpPr>
            <p:cNvPr id="108" name="Google Shape;108;p16"/>
            <p:cNvCxnSpPr/>
            <p:nvPr/>
          </p:nvCxnSpPr>
          <p:spPr>
            <a:xfrm>
              <a:off x="1337578" y="940050"/>
              <a:ext cx="0" cy="3316200"/>
            </a:xfrm>
            <a:prstGeom prst="straightConnector1">
              <a:avLst/>
            </a:prstGeom>
            <a:noFill/>
            <a:ln cap="flat" cmpd="sng" w="9525">
              <a:solidFill>
                <a:schemeClr val="dk1"/>
              </a:solidFill>
              <a:prstDash val="solid"/>
              <a:round/>
              <a:headEnd len="med" w="med" type="none"/>
              <a:tailEnd len="med" w="med" type="none"/>
            </a:ln>
          </p:spPr>
        </p:cxnSp>
        <p:cxnSp>
          <p:nvCxnSpPr>
            <p:cNvPr id="109" name="Google Shape;109;p16"/>
            <p:cNvCxnSpPr/>
            <p:nvPr/>
          </p:nvCxnSpPr>
          <p:spPr>
            <a:xfrm flipH="1">
              <a:off x="165232" y="1425696"/>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110" name="Google Shape;110;p16"/>
            <p:cNvCxnSpPr/>
            <p:nvPr/>
          </p:nvCxnSpPr>
          <p:spPr>
            <a:xfrm rot="10800000">
              <a:off x="165232" y="1425804"/>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111" name="Google Shape;111;p16"/>
            <p:cNvCxnSpPr/>
            <p:nvPr/>
          </p:nvCxnSpPr>
          <p:spPr>
            <a:xfrm>
              <a:off x="-320522" y="2598150"/>
              <a:ext cx="3316200" cy="0"/>
            </a:xfrm>
            <a:prstGeom prst="straightConnector1">
              <a:avLst/>
            </a:prstGeom>
            <a:noFill/>
            <a:ln cap="flat" cmpd="sng" w="9525">
              <a:solidFill>
                <a:schemeClr val="dk1"/>
              </a:solidFill>
              <a:prstDash val="solid"/>
              <a:round/>
              <a:headEnd len="med" w="med" type="none"/>
              <a:tailEnd len="med" w="med" type="none"/>
            </a:ln>
          </p:spPr>
        </p:cxnSp>
      </p:grpSp>
      <p:cxnSp>
        <p:nvCxnSpPr>
          <p:cNvPr id="112" name="Google Shape;112;p16"/>
          <p:cNvCxnSpPr/>
          <p:nvPr/>
        </p:nvCxnSpPr>
        <p:spPr>
          <a:xfrm rot="10800000">
            <a:off x="450725" y="-3725"/>
            <a:ext cx="0" cy="4707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113" name="Shape 113"/>
        <p:cNvGrpSpPr/>
        <p:nvPr/>
      </p:nvGrpSpPr>
      <p:grpSpPr>
        <a:xfrm>
          <a:off x="0" y="0"/>
          <a:ext cx="0" cy="0"/>
          <a:chOff x="0" y="0"/>
          <a:chExt cx="0" cy="0"/>
        </a:xfrm>
      </p:grpSpPr>
      <p:sp>
        <p:nvSpPr>
          <p:cNvPr id="114" name="Google Shape;114;p17"/>
          <p:cNvSpPr txBox="1"/>
          <p:nvPr>
            <p:ph hasCustomPrompt="1" type="title"/>
          </p:nvPr>
        </p:nvSpPr>
        <p:spPr>
          <a:xfrm>
            <a:off x="1291050" y="1542500"/>
            <a:ext cx="6561900" cy="148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Font typeface="Poppins Light"/>
              <a:buNone/>
              <a:defRPr sz="8000">
                <a:solidFill>
                  <a:schemeClr val="accent1"/>
                </a:solidFill>
                <a:latin typeface="Poppins Light"/>
                <a:ea typeface="Poppins Light"/>
                <a:cs typeface="Poppins Light"/>
                <a:sym typeface="Poppins Light"/>
              </a:defRPr>
            </a:lvl1pPr>
            <a:lvl2pPr lvl="1" rtl="0" algn="ctr">
              <a:spcBef>
                <a:spcPts val="0"/>
              </a:spcBef>
              <a:spcAft>
                <a:spcPts val="0"/>
              </a:spcAft>
              <a:buSzPts val="9600"/>
              <a:buFont typeface="Poppins Light"/>
              <a:buNone/>
              <a:defRPr sz="9600">
                <a:latin typeface="Poppins Light"/>
                <a:ea typeface="Poppins Light"/>
                <a:cs typeface="Poppins Light"/>
                <a:sym typeface="Poppins Light"/>
              </a:defRPr>
            </a:lvl2pPr>
            <a:lvl3pPr lvl="2" rtl="0" algn="ctr">
              <a:spcBef>
                <a:spcPts val="0"/>
              </a:spcBef>
              <a:spcAft>
                <a:spcPts val="0"/>
              </a:spcAft>
              <a:buSzPts val="9600"/>
              <a:buFont typeface="Poppins Light"/>
              <a:buNone/>
              <a:defRPr sz="9600">
                <a:latin typeface="Poppins Light"/>
                <a:ea typeface="Poppins Light"/>
                <a:cs typeface="Poppins Light"/>
                <a:sym typeface="Poppins Light"/>
              </a:defRPr>
            </a:lvl3pPr>
            <a:lvl4pPr lvl="3" rtl="0" algn="ctr">
              <a:spcBef>
                <a:spcPts val="0"/>
              </a:spcBef>
              <a:spcAft>
                <a:spcPts val="0"/>
              </a:spcAft>
              <a:buSzPts val="9600"/>
              <a:buFont typeface="Poppins Light"/>
              <a:buNone/>
              <a:defRPr sz="9600">
                <a:latin typeface="Poppins Light"/>
                <a:ea typeface="Poppins Light"/>
                <a:cs typeface="Poppins Light"/>
                <a:sym typeface="Poppins Light"/>
              </a:defRPr>
            </a:lvl4pPr>
            <a:lvl5pPr lvl="4" rtl="0" algn="ctr">
              <a:spcBef>
                <a:spcPts val="0"/>
              </a:spcBef>
              <a:spcAft>
                <a:spcPts val="0"/>
              </a:spcAft>
              <a:buSzPts val="9600"/>
              <a:buFont typeface="Poppins Light"/>
              <a:buNone/>
              <a:defRPr sz="9600">
                <a:latin typeface="Poppins Light"/>
                <a:ea typeface="Poppins Light"/>
                <a:cs typeface="Poppins Light"/>
                <a:sym typeface="Poppins Light"/>
              </a:defRPr>
            </a:lvl5pPr>
            <a:lvl6pPr lvl="5" rtl="0" algn="ctr">
              <a:spcBef>
                <a:spcPts val="0"/>
              </a:spcBef>
              <a:spcAft>
                <a:spcPts val="0"/>
              </a:spcAft>
              <a:buSzPts val="9600"/>
              <a:buFont typeface="Poppins Light"/>
              <a:buNone/>
              <a:defRPr sz="9600">
                <a:latin typeface="Poppins Light"/>
                <a:ea typeface="Poppins Light"/>
                <a:cs typeface="Poppins Light"/>
                <a:sym typeface="Poppins Light"/>
              </a:defRPr>
            </a:lvl6pPr>
            <a:lvl7pPr lvl="6" rtl="0" algn="ctr">
              <a:spcBef>
                <a:spcPts val="0"/>
              </a:spcBef>
              <a:spcAft>
                <a:spcPts val="0"/>
              </a:spcAft>
              <a:buSzPts val="9600"/>
              <a:buFont typeface="Poppins Light"/>
              <a:buNone/>
              <a:defRPr sz="9600">
                <a:latin typeface="Poppins Light"/>
                <a:ea typeface="Poppins Light"/>
                <a:cs typeface="Poppins Light"/>
                <a:sym typeface="Poppins Light"/>
              </a:defRPr>
            </a:lvl7pPr>
            <a:lvl8pPr lvl="7" rtl="0" algn="ctr">
              <a:spcBef>
                <a:spcPts val="0"/>
              </a:spcBef>
              <a:spcAft>
                <a:spcPts val="0"/>
              </a:spcAft>
              <a:buSzPts val="9600"/>
              <a:buFont typeface="Poppins Light"/>
              <a:buNone/>
              <a:defRPr sz="9600">
                <a:latin typeface="Poppins Light"/>
                <a:ea typeface="Poppins Light"/>
                <a:cs typeface="Poppins Light"/>
                <a:sym typeface="Poppins Light"/>
              </a:defRPr>
            </a:lvl8pPr>
            <a:lvl9pPr lvl="8" rtl="0" algn="ctr">
              <a:spcBef>
                <a:spcPts val="0"/>
              </a:spcBef>
              <a:spcAft>
                <a:spcPts val="0"/>
              </a:spcAft>
              <a:buSzPts val="9600"/>
              <a:buFont typeface="Poppins Light"/>
              <a:buNone/>
              <a:defRPr sz="9600">
                <a:latin typeface="Poppins Light"/>
                <a:ea typeface="Poppins Light"/>
                <a:cs typeface="Poppins Light"/>
                <a:sym typeface="Poppins Light"/>
              </a:defRPr>
            </a:lvl9pPr>
          </a:lstStyle>
          <a:p>
            <a:r>
              <a:t>xx%</a:t>
            </a:r>
          </a:p>
        </p:txBody>
      </p:sp>
      <p:sp>
        <p:nvSpPr>
          <p:cNvPr id="115" name="Google Shape;115;p17"/>
          <p:cNvSpPr txBox="1"/>
          <p:nvPr>
            <p:ph idx="1" type="subTitle"/>
          </p:nvPr>
        </p:nvSpPr>
        <p:spPr>
          <a:xfrm>
            <a:off x="1291050" y="3079100"/>
            <a:ext cx="65619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cxnSp>
        <p:nvCxnSpPr>
          <p:cNvPr id="116" name="Google Shape;116;p17"/>
          <p:cNvCxnSpPr/>
          <p:nvPr/>
        </p:nvCxnSpPr>
        <p:spPr>
          <a:xfrm>
            <a:off x="986475" y="-178200"/>
            <a:ext cx="0" cy="5321700"/>
          </a:xfrm>
          <a:prstGeom prst="straightConnector1">
            <a:avLst/>
          </a:prstGeom>
          <a:noFill/>
          <a:ln cap="flat" cmpd="sng" w="9525">
            <a:solidFill>
              <a:schemeClr val="dk1"/>
            </a:solidFill>
            <a:prstDash val="solid"/>
            <a:round/>
            <a:headEnd len="med" w="med" type="none"/>
            <a:tailEnd len="med" w="med" type="none"/>
          </a:ln>
        </p:spPr>
      </p:cxnSp>
      <p:grpSp>
        <p:nvGrpSpPr>
          <p:cNvPr id="117" name="Google Shape;117;p17"/>
          <p:cNvGrpSpPr/>
          <p:nvPr/>
        </p:nvGrpSpPr>
        <p:grpSpPr>
          <a:xfrm>
            <a:off x="-17113" y="581050"/>
            <a:ext cx="964019" cy="964019"/>
            <a:chOff x="-320522" y="940050"/>
            <a:chExt cx="3316200" cy="3316200"/>
          </a:xfrm>
        </p:grpSpPr>
        <p:cxnSp>
          <p:nvCxnSpPr>
            <p:cNvPr id="118" name="Google Shape;118;p17"/>
            <p:cNvCxnSpPr/>
            <p:nvPr/>
          </p:nvCxnSpPr>
          <p:spPr>
            <a:xfrm>
              <a:off x="1337578" y="940050"/>
              <a:ext cx="0" cy="3316200"/>
            </a:xfrm>
            <a:prstGeom prst="straightConnector1">
              <a:avLst/>
            </a:prstGeom>
            <a:noFill/>
            <a:ln cap="flat" cmpd="sng" w="9525">
              <a:solidFill>
                <a:schemeClr val="dk1"/>
              </a:solidFill>
              <a:prstDash val="solid"/>
              <a:round/>
              <a:headEnd len="med" w="med" type="none"/>
              <a:tailEnd len="med" w="med" type="none"/>
            </a:ln>
          </p:spPr>
        </p:cxnSp>
        <p:cxnSp>
          <p:nvCxnSpPr>
            <p:cNvPr id="119" name="Google Shape;119;p17"/>
            <p:cNvCxnSpPr/>
            <p:nvPr/>
          </p:nvCxnSpPr>
          <p:spPr>
            <a:xfrm flipH="1">
              <a:off x="165232" y="1425696"/>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120" name="Google Shape;120;p17"/>
            <p:cNvCxnSpPr/>
            <p:nvPr/>
          </p:nvCxnSpPr>
          <p:spPr>
            <a:xfrm rot="10800000">
              <a:off x="165232" y="1425804"/>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121" name="Google Shape;121;p17"/>
            <p:cNvCxnSpPr/>
            <p:nvPr/>
          </p:nvCxnSpPr>
          <p:spPr>
            <a:xfrm>
              <a:off x="-320522" y="2598150"/>
              <a:ext cx="3316200" cy="0"/>
            </a:xfrm>
            <a:prstGeom prst="straightConnector1">
              <a:avLst/>
            </a:prstGeom>
            <a:noFill/>
            <a:ln cap="flat" cmpd="sng" w="9525">
              <a:solidFill>
                <a:schemeClr val="dk1"/>
              </a:solidFill>
              <a:prstDash val="solid"/>
              <a:round/>
              <a:headEnd len="med" w="med" type="none"/>
              <a:tailEnd len="med" w="med" type="none"/>
            </a:ln>
          </p:spPr>
        </p:cxnSp>
      </p:grpSp>
      <p:cxnSp>
        <p:nvCxnSpPr>
          <p:cNvPr id="122" name="Google Shape;122;p17"/>
          <p:cNvCxnSpPr/>
          <p:nvPr/>
        </p:nvCxnSpPr>
        <p:spPr>
          <a:xfrm rot="10800000">
            <a:off x="9144000" y="-266475"/>
            <a:ext cx="0" cy="5321700"/>
          </a:xfrm>
          <a:prstGeom prst="straightConnector1">
            <a:avLst/>
          </a:prstGeom>
          <a:noFill/>
          <a:ln cap="flat" cmpd="sng" w="9525">
            <a:solidFill>
              <a:schemeClr val="dk1"/>
            </a:solidFill>
            <a:prstDash val="solid"/>
            <a:round/>
            <a:headEnd len="med" w="med" type="none"/>
            <a:tailEnd len="med" w="med" type="none"/>
          </a:ln>
        </p:spPr>
      </p:cxnSp>
      <p:grpSp>
        <p:nvGrpSpPr>
          <p:cNvPr id="123" name="Google Shape;123;p17"/>
          <p:cNvGrpSpPr/>
          <p:nvPr/>
        </p:nvGrpSpPr>
        <p:grpSpPr>
          <a:xfrm flipH="1" rot="10800000">
            <a:off x="7363208" y="3789406"/>
            <a:ext cx="1553971" cy="1553971"/>
            <a:chOff x="-320522" y="940050"/>
            <a:chExt cx="3316200" cy="3316200"/>
          </a:xfrm>
        </p:grpSpPr>
        <p:cxnSp>
          <p:nvCxnSpPr>
            <p:cNvPr id="124" name="Google Shape;124;p17"/>
            <p:cNvCxnSpPr/>
            <p:nvPr/>
          </p:nvCxnSpPr>
          <p:spPr>
            <a:xfrm>
              <a:off x="1337578" y="940050"/>
              <a:ext cx="0" cy="3316200"/>
            </a:xfrm>
            <a:prstGeom prst="straightConnector1">
              <a:avLst/>
            </a:prstGeom>
            <a:noFill/>
            <a:ln cap="flat" cmpd="sng" w="9525">
              <a:solidFill>
                <a:schemeClr val="dk1"/>
              </a:solidFill>
              <a:prstDash val="solid"/>
              <a:round/>
              <a:headEnd len="med" w="med" type="none"/>
              <a:tailEnd len="med" w="med" type="none"/>
            </a:ln>
          </p:spPr>
        </p:cxnSp>
        <p:cxnSp>
          <p:nvCxnSpPr>
            <p:cNvPr id="125" name="Google Shape;125;p17"/>
            <p:cNvCxnSpPr/>
            <p:nvPr/>
          </p:nvCxnSpPr>
          <p:spPr>
            <a:xfrm flipH="1">
              <a:off x="165232" y="1425696"/>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126" name="Google Shape;126;p17"/>
            <p:cNvCxnSpPr/>
            <p:nvPr/>
          </p:nvCxnSpPr>
          <p:spPr>
            <a:xfrm rot="10800000">
              <a:off x="165232" y="1425804"/>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127" name="Google Shape;127;p17"/>
            <p:cNvCxnSpPr/>
            <p:nvPr/>
          </p:nvCxnSpPr>
          <p:spPr>
            <a:xfrm>
              <a:off x="-320522" y="2598150"/>
              <a:ext cx="3316200" cy="0"/>
            </a:xfrm>
            <a:prstGeom prst="straightConnector1">
              <a:avLst/>
            </a:prstGeom>
            <a:noFill/>
            <a:ln cap="flat" cmpd="sng" w="9525">
              <a:solidFill>
                <a:schemeClr val="dk1"/>
              </a:solidFill>
              <a:prstDash val="solid"/>
              <a:round/>
              <a:headEnd len="med" w="med" type="none"/>
              <a:tailEnd len="med" w="med" type="none"/>
            </a:ln>
          </p:spPr>
        </p:cxnSp>
      </p:grpSp>
      <p:cxnSp>
        <p:nvCxnSpPr>
          <p:cNvPr id="128" name="Google Shape;128;p17"/>
          <p:cNvCxnSpPr/>
          <p:nvPr/>
        </p:nvCxnSpPr>
        <p:spPr>
          <a:xfrm>
            <a:off x="8140400" y="0"/>
            <a:ext cx="0" cy="5321700"/>
          </a:xfrm>
          <a:prstGeom prst="straightConnector1">
            <a:avLst/>
          </a:prstGeom>
          <a:noFill/>
          <a:ln cap="flat" cmpd="sng" w="9525">
            <a:solidFill>
              <a:schemeClr val="dk1"/>
            </a:solidFill>
            <a:prstDash val="solid"/>
            <a:round/>
            <a:headEnd len="med" w="med" type="none"/>
            <a:tailEnd len="med" w="med" type="none"/>
          </a:ln>
        </p:spPr>
      </p:cxnSp>
      <p:cxnSp>
        <p:nvCxnSpPr>
          <p:cNvPr id="129" name="Google Shape;129;p17"/>
          <p:cNvCxnSpPr/>
          <p:nvPr/>
        </p:nvCxnSpPr>
        <p:spPr>
          <a:xfrm>
            <a:off x="-43312" y="1545076"/>
            <a:ext cx="1016400" cy="0"/>
          </a:xfrm>
          <a:prstGeom prst="straightConnector1">
            <a:avLst/>
          </a:prstGeom>
          <a:noFill/>
          <a:ln cap="flat" cmpd="sng" w="9525">
            <a:solidFill>
              <a:schemeClr val="dk1"/>
            </a:solidFill>
            <a:prstDash val="solid"/>
            <a:round/>
            <a:headEnd len="med" w="med" type="none"/>
            <a:tailEnd len="med" w="med" type="none"/>
          </a:ln>
        </p:spPr>
      </p:cxnSp>
      <p:cxnSp>
        <p:nvCxnSpPr>
          <p:cNvPr id="130" name="Google Shape;130;p17"/>
          <p:cNvCxnSpPr/>
          <p:nvPr/>
        </p:nvCxnSpPr>
        <p:spPr>
          <a:xfrm>
            <a:off x="-98000" y="580900"/>
            <a:ext cx="9342000" cy="0"/>
          </a:xfrm>
          <a:prstGeom prst="straightConnector1">
            <a:avLst/>
          </a:prstGeom>
          <a:noFill/>
          <a:ln cap="flat" cmpd="sng" w="9525">
            <a:solidFill>
              <a:schemeClr val="dk1"/>
            </a:solidFill>
            <a:prstDash val="solid"/>
            <a:round/>
            <a:headEnd len="med" w="med" type="none"/>
            <a:tailEnd len="med" w="med" type="none"/>
          </a:ln>
        </p:spPr>
      </p:cxnSp>
      <p:cxnSp>
        <p:nvCxnSpPr>
          <p:cNvPr id="131" name="Google Shape;131;p17"/>
          <p:cNvCxnSpPr/>
          <p:nvPr/>
        </p:nvCxnSpPr>
        <p:spPr>
          <a:xfrm>
            <a:off x="-99000" y="4566400"/>
            <a:ext cx="9342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2" name="Shape 132"/>
        <p:cNvGrpSpPr/>
        <p:nvPr/>
      </p:nvGrpSpPr>
      <p:grpSpPr>
        <a:xfrm>
          <a:off x="0" y="0"/>
          <a:ext cx="0" cy="0"/>
          <a:chOff x="0" y="0"/>
          <a:chExt cx="0" cy="0"/>
        </a:xfrm>
      </p:grpSpPr>
      <p:sp>
        <p:nvSpPr>
          <p:cNvPr id="133" name="Google Shape;133;p18"/>
          <p:cNvSpPr txBox="1"/>
          <p:nvPr>
            <p:ph type="title"/>
          </p:nvPr>
        </p:nvSpPr>
        <p:spPr>
          <a:xfrm>
            <a:off x="2986325" y="2869400"/>
            <a:ext cx="52506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4" name="Google Shape;134;p18"/>
          <p:cNvSpPr txBox="1"/>
          <p:nvPr>
            <p:ph idx="1" type="subTitle"/>
          </p:nvPr>
        </p:nvSpPr>
        <p:spPr>
          <a:xfrm>
            <a:off x="2986325" y="948150"/>
            <a:ext cx="5250600" cy="1863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7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35" name="Shape 135"/>
        <p:cNvGrpSpPr/>
        <p:nvPr/>
      </p:nvGrpSpPr>
      <p:grpSpPr>
        <a:xfrm>
          <a:off x="0" y="0"/>
          <a:ext cx="0" cy="0"/>
          <a:chOff x="0" y="0"/>
          <a:chExt cx="0" cy="0"/>
        </a:xfrm>
      </p:grpSpPr>
      <p:sp>
        <p:nvSpPr>
          <p:cNvPr id="136" name="Google Shape;136;p19"/>
          <p:cNvSpPr txBox="1"/>
          <p:nvPr>
            <p:ph type="title"/>
          </p:nvPr>
        </p:nvSpPr>
        <p:spPr>
          <a:xfrm>
            <a:off x="720000" y="1474600"/>
            <a:ext cx="3519600" cy="165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7" name="Google Shape;137;p19"/>
          <p:cNvSpPr txBox="1"/>
          <p:nvPr>
            <p:ph idx="1" type="subTitle"/>
          </p:nvPr>
        </p:nvSpPr>
        <p:spPr>
          <a:xfrm>
            <a:off x="720000" y="3123750"/>
            <a:ext cx="35196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8" name="Google Shape;138;p19"/>
          <p:cNvSpPr/>
          <p:nvPr>
            <p:ph idx="2" type="pic"/>
          </p:nvPr>
        </p:nvSpPr>
        <p:spPr>
          <a:xfrm>
            <a:off x="5066625" y="567525"/>
            <a:ext cx="3519600" cy="4615800"/>
          </a:xfrm>
          <a:prstGeom prst="rect">
            <a:avLst/>
          </a:prstGeom>
          <a:noFill/>
          <a:ln cap="flat" cmpd="sng" w="9525">
            <a:solidFill>
              <a:schemeClr val="dk1"/>
            </a:solidFill>
            <a:prstDash val="solid"/>
            <a:round/>
            <a:headEnd len="sm" w="sm" type="none"/>
            <a:tailEnd len="sm" w="sm" type="none"/>
          </a:ln>
        </p:spPr>
      </p:sp>
      <p:grpSp>
        <p:nvGrpSpPr>
          <p:cNvPr id="139" name="Google Shape;139;p19"/>
          <p:cNvGrpSpPr/>
          <p:nvPr/>
        </p:nvGrpSpPr>
        <p:grpSpPr>
          <a:xfrm>
            <a:off x="-80175" y="3189"/>
            <a:ext cx="9231636" cy="5180087"/>
            <a:chOff x="-24244521" y="940050"/>
            <a:chExt cx="27240000" cy="15285000"/>
          </a:xfrm>
        </p:grpSpPr>
        <p:cxnSp>
          <p:nvCxnSpPr>
            <p:cNvPr id="140" name="Google Shape;140;p19"/>
            <p:cNvCxnSpPr/>
            <p:nvPr/>
          </p:nvCxnSpPr>
          <p:spPr>
            <a:xfrm>
              <a:off x="1337578" y="940050"/>
              <a:ext cx="0" cy="15285000"/>
            </a:xfrm>
            <a:prstGeom prst="straightConnector1">
              <a:avLst/>
            </a:prstGeom>
            <a:noFill/>
            <a:ln cap="flat" cmpd="sng" w="9525">
              <a:solidFill>
                <a:schemeClr val="dk1"/>
              </a:solidFill>
              <a:prstDash val="solid"/>
              <a:round/>
              <a:headEnd len="med" w="med" type="none"/>
              <a:tailEnd len="med" w="med" type="none"/>
            </a:ln>
          </p:spPr>
        </p:cxnSp>
        <p:cxnSp>
          <p:nvCxnSpPr>
            <p:cNvPr id="141" name="Google Shape;141;p19"/>
            <p:cNvCxnSpPr/>
            <p:nvPr/>
          </p:nvCxnSpPr>
          <p:spPr>
            <a:xfrm flipH="1">
              <a:off x="1341532" y="1425696"/>
              <a:ext cx="1168500" cy="1170000"/>
            </a:xfrm>
            <a:prstGeom prst="straightConnector1">
              <a:avLst/>
            </a:prstGeom>
            <a:noFill/>
            <a:ln cap="flat" cmpd="sng" w="9525">
              <a:solidFill>
                <a:schemeClr val="dk1"/>
              </a:solidFill>
              <a:prstDash val="solid"/>
              <a:round/>
              <a:headEnd len="med" w="med" type="none"/>
              <a:tailEnd len="med" w="med" type="none"/>
            </a:ln>
          </p:spPr>
        </p:cxnSp>
        <p:cxnSp>
          <p:nvCxnSpPr>
            <p:cNvPr id="142" name="Google Shape;142;p19"/>
            <p:cNvCxnSpPr/>
            <p:nvPr/>
          </p:nvCxnSpPr>
          <p:spPr>
            <a:xfrm rot="10800000">
              <a:off x="165232" y="1425804"/>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143" name="Google Shape;143;p19"/>
            <p:cNvCxnSpPr/>
            <p:nvPr/>
          </p:nvCxnSpPr>
          <p:spPr>
            <a:xfrm>
              <a:off x="-24244521" y="2598169"/>
              <a:ext cx="272400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144" name="Shape 144"/>
        <p:cNvGrpSpPr/>
        <p:nvPr/>
      </p:nvGrpSpPr>
      <p:grpSpPr>
        <a:xfrm>
          <a:off x="0" y="0"/>
          <a:ext cx="0" cy="0"/>
          <a:chOff x="0" y="0"/>
          <a:chExt cx="0" cy="0"/>
        </a:xfrm>
      </p:grpSpPr>
      <p:grpSp>
        <p:nvGrpSpPr>
          <p:cNvPr id="145" name="Google Shape;145;p20"/>
          <p:cNvGrpSpPr/>
          <p:nvPr/>
        </p:nvGrpSpPr>
        <p:grpSpPr>
          <a:xfrm flipH="1">
            <a:off x="2396" y="-769"/>
            <a:ext cx="9295179" cy="4436590"/>
            <a:chOff x="-24685049" y="940050"/>
            <a:chExt cx="27680700" cy="13212000"/>
          </a:xfrm>
        </p:grpSpPr>
        <p:cxnSp>
          <p:nvCxnSpPr>
            <p:cNvPr id="146" name="Google Shape;146;p20"/>
            <p:cNvCxnSpPr/>
            <p:nvPr/>
          </p:nvCxnSpPr>
          <p:spPr>
            <a:xfrm>
              <a:off x="883737" y="940050"/>
              <a:ext cx="0" cy="13212000"/>
            </a:xfrm>
            <a:prstGeom prst="straightConnector1">
              <a:avLst/>
            </a:prstGeom>
            <a:noFill/>
            <a:ln cap="flat" cmpd="sng" w="9525">
              <a:solidFill>
                <a:schemeClr val="dk1"/>
              </a:solidFill>
              <a:prstDash val="solid"/>
              <a:round/>
              <a:headEnd len="med" w="med" type="none"/>
              <a:tailEnd len="med" w="med" type="none"/>
            </a:ln>
          </p:spPr>
        </p:cxnSp>
        <p:cxnSp>
          <p:nvCxnSpPr>
            <p:cNvPr id="147" name="Google Shape;147;p20"/>
            <p:cNvCxnSpPr/>
            <p:nvPr/>
          </p:nvCxnSpPr>
          <p:spPr>
            <a:xfrm flipH="1">
              <a:off x="887691" y="1425696"/>
              <a:ext cx="1168500" cy="1170000"/>
            </a:xfrm>
            <a:prstGeom prst="straightConnector1">
              <a:avLst/>
            </a:prstGeom>
            <a:noFill/>
            <a:ln cap="flat" cmpd="sng" w="9525">
              <a:solidFill>
                <a:schemeClr val="dk1"/>
              </a:solidFill>
              <a:prstDash val="solid"/>
              <a:round/>
              <a:headEnd len="med" w="med" type="none"/>
              <a:tailEnd len="med" w="med" type="none"/>
            </a:ln>
          </p:spPr>
        </p:cxnSp>
        <p:cxnSp>
          <p:nvCxnSpPr>
            <p:cNvPr id="148" name="Google Shape;148;p20"/>
            <p:cNvCxnSpPr/>
            <p:nvPr/>
          </p:nvCxnSpPr>
          <p:spPr>
            <a:xfrm rot="10800000">
              <a:off x="-288609" y="1425804"/>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149" name="Google Shape;149;p20"/>
            <p:cNvCxnSpPr/>
            <p:nvPr/>
          </p:nvCxnSpPr>
          <p:spPr>
            <a:xfrm>
              <a:off x="-24685049" y="2598161"/>
              <a:ext cx="27680700" cy="0"/>
            </a:xfrm>
            <a:prstGeom prst="straightConnector1">
              <a:avLst/>
            </a:prstGeom>
            <a:noFill/>
            <a:ln cap="flat" cmpd="sng" w="9525">
              <a:solidFill>
                <a:schemeClr val="dk1"/>
              </a:solidFill>
              <a:prstDash val="solid"/>
              <a:round/>
              <a:headEnd len="med" w="med" type="none"/>
              <a:tailEnd len="med" w="med" type="none"/>
            </a:ln>
          </p:spPr>
        </p:cxnSp>
      </p:grpSp>
      <p:cxnSp>
        <p:nvCxnSpPr>
          <p:cNvPr id="150" name="Google Shape;150;p20"/>
          <p:cNvCxnSpPr/>
          <p:nvPr/>
        </p:nvCxnSpPr>
        <p:spPr>
          <a:xfrm rot="10800000">
            <a:off x="147" y="4606137"/>
            <a:ext cx="9547800" cy="0"/>
          </a:xfrm>
          <a:prstGeom prst="straightConnector1">
            <a:avLst/>
          </a:prstGeom>
          <a:noFill/>
          <a:ln cap="flat" cmpd="sng" w="9525">
            <a:solidFill>
              <a:schemeClr val="dk1"/>
            </a:solidFill>
            <a:prstDash val="solid"/>
            <a:round/>
            <a:headEnd len="med" w="med" type="none"/>
            <a:tailEnd len="med" w="med" type="none"/>
          </a:ln>
        </p:spPr>
      </p:cxnSp>
      <p:sp>
        <p:nvSpPr>
          <p:cNvPr id="151" name="Google Shape;151;p20"/>
          <p:cNvSpPr txBox="1"/>
          <p:nvPr>
            <p:ph type="title"/>
          </p:nvPr>
        </p:nvSpPr>
        <p:spPr>
          <a:xfrm>
            <a:off x="4834800" y="1322200"/>
            <a:ext cx="3519600" cy="165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2" name="Google Shape;152;p20"/>
          <p:cNvSpPr txBox="1"/>
          <p:nvPr>
            <p:ph idx="1" type="subTitle"/>
          </p:nvPr>
        </p:nvSpPr>
        <p:spPr>
          <a:xfrm>
            <a:off x="4834800" y="2971350"/>
            <a:ext cx="35196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3" name="Google Shape;153;p20"/>
          <p:cNvSpPr/>
          <p:nvPr>
            <p:ph idx="2" type="pic"/>
          </p:nvPr>
        </p:nvSpPr>
        <p:spPr>
          <a:xfrm>
            <a:off x="713225" y="558636"/>
            <a:ext cx="3816900" cy="40494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834300" y="2643225"/>
            <a:ext cx="4550100" cy="156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834300" y="839975"/>
            <a:ext cx="1848900" cy="14262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Light"/>
              <a:buNone/>
              <a:defRPr sz="10000">
                <a:solidFill>
                  <a:schemeClr val="accent1"/>
                </a:solidFill>
                <a:latin typeface="Poppins Light"/>
                <a:ea typeface="Poppins Light"/>
                <a:cs typeface="Poppins Light"/>
                <a:sym typeface="Poppins Light"/>
              </a:defRPr>
            </a:lvl1pPr>
            <a:lvl2pPr lvl="1"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2pPr>
            <a:lvl3pPr lvl="2"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3pPr>
            <a:lvl4pPr lvl="3"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4pPr>
            <a:lvl5pPr lvl="4"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5pPr>
            <a:lvl6pPr lvl="5"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6pPr>
            <a:lvl7pPr lvl="6"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7pPr>
            <a:lvl8pPr lvl="7"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8pPr>
            <a:lvl9pPr lvl="8"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54" name="Shape 154"/>
        <p:cNvGrpSpPr/>
        <p:nvPr/>
      </p:nvGrpSpPr>
      <p:grpSpPr>
        <a:xfrm>
          <a:off x="0" y="0"/>
          <a:ext cx="0" cy="0"/>
          <a:chOff x="0" y="0"/>
          <a:chExt cx="0" cy="0"/>
        </a:xfrm>
      </p:grpSpPr>
      <p:sp>
        <p:nvSpPr>
          <p:cNvPr id="155" name="Google Shape;155;p21"/>
          <p:cNvSpPr txBox="1"/>
          <p:nvPr>
            <p:ph type="title"/>
          </p:nvPr>
        </p:nvSpPr>
        <p:spPr>
          <a:xfrm>
            <a:off x="1024800" y="1637550"/>
            <a:ext cx="33360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6" name="Google Shape;156;p21"/>
          <p:cNvSpPr txBox="1"/>
          <p:nvPr>
            <p:ph idx="1" type="subTitle"/>
          </p:nvPr>
        </p:nvSpPr>
        <p:spPr>
          <a:xfrm>
            <a:off x="1024800" y="2700750"/>
            <a:ext cx="33360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57" name="Google Shape;157;p21"/>
          <p:cNvGrpSpPr/>
          <p:nvPr/>
        </p:nvGrpSpPr>
        <p:grpSpPr>
          <a:xfrm>
            <a:off x="-95750" y="-94028"/>
            <a:ext cx="9420075" cy="5321700"/>
            <a:chOff x="-95750" y="-94028"/>
            <a:chExt cx="9420075" cy="5321700"/>
          </a:xfrm>
        </p:grpSpPr>
        <p:cxnSp>
          <p:nvCxnSpPr>
            <p:cNvPr id="158" name="Google Shape;158;p21"/>
            <p:cNvCxnSpPr/>
            <p:nvPr/>
          </p:nvCxnSpPr>
          <p:spPr>
            <a:xfrm rot="10800000">
              <a:off x="713225" y="-94028"/>
              <a:ext cx="0" cy="5321700"/>
            </a:xfrm>
            <a:prstGeom prst="straightConnector1">
              <a:avLst/>
            </a:prstGeom>
            <a:noFill/>
            <a:ln cap="flat" cmpd="sng" w="9525">
              <a:solidFill>
                <a:schemeClr val="dk1"/>
              </a:solidFill>
              <a:prstDash val="solid"/>
              <a:round/>
              <a:headEnd len="med" w="med" type="none"/>
              <a:tailEnd len="med" w="med" type="none"/>
            </a:ln>
          </p:spPr>
        </p:cxnSp>
        <p:grpSp>
          <p:nvGrpSpPr>
            <p:cNvPr id="159" name="Google Shape;159;p21"/>
            <p:cNvGrpSpPr/>
            <p:nvPr/>
          </p:nvGrpSpPr>
          <p:grpSpPr>
            <a:xfrm rot="10800000">
              <a:off x="108" y="4432225"/>
              <a:ext cx="706351" cy="706351"/>
              <a:chOff x="-320522" y="940050"/>
              <a:chExt cx="3316200" cy="3316200"/>
            </a:xfrm>
          </p:grpSpPr>
          <p:cxnSp>
            <p:nvCxnSpPr>
              <p:cNvPr id="160" name="Google Shape;160;p21"/>
              <p:cNvCxnSpPr/>
              <p:nvPr/>
            </p:nvCxnSpPr>
            <p:spPr>
              <a:xfrm>
                <a:off x="1337578" y="940050"/>
                <a:ext cx="0" cy="3316200"/>
              </a:xfrm>
              <a:prstGeom prst="straightConnector1">
                <a:avLst/>
              </a:prstGeom>
              <a:noFill/>
              <a:ln cap="flat" cmpd="sng" w="9525">
                <a:solidFill>
                  <a:schemeClr val="dk1"/>
                </a:solidFill>
                <a:prstDash val="solid"/>
                <a:round/>
                <a:headEnd len="med" w="med" type="none"/>
                <a:tailEnd len="med" w="med" type="none"/>
              </a:ln>
            </p:spPr>
          </p:cxnSp>
          <p:cxnSp>
            <p:nvCxnSpPr>
              <p:cNvPr id="161" name="Google Shape;161;p21"/>
              <p:cNvCxnSpPr/>
              <p:nvPr/>
            </p:nvCxnSpPr>
            <p:spPr>
              <a:xfrm flipH="1">
                <a:off x="165232" y="1425696"/>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162" name="Google Shape;162;p21"/>
              <p:cNvCxnSpPr/>
              <p:nvPr/>
            </p:nvCxnSpPr>
            <p:spPr>
              <a:xfrm rot="10800000">
                <a:off x="165232" y="1425804"/>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163" name="Google Shape;163;p21"/>
              <p:cNvCxnSpPr/>
              <p:nvPr/>
            </p:nvCxnSpPr>
            <p:spPr>
              <a:xfrm>
                <a:off x="-320522" y="2598150"/>
                <a:ext cx="3316200" cy="0"/>
              </a:xfrm>
              <a:prstGeom prst="straightConnector1">
                <a:avLst/>
              </a:prstGeom>
              <a:noFill/>
              <a:ln cap="flat" cmpd="sng" w="9525">
                <a:solidFill>
                  <a:schemeClr val="dk1"/>
                </a:solidFill>
                <a:prstDash val="solid"/>
                <a:round/>
                <a:headEnd len="med" w="med" type="none"/>
                <a:tailEnd len="med" w="med" type="none"/>
              </a:ln>
            </p:spPr>
          </p:cxnSp>
        </p:grpSp>
        <p:cxnSp>
          <p:nvCxnSpPr>
            <p:cNvPr id="164" name="Google Shape;164;p21"/>
            <p:cNvCxnSpPr/>
            <p:nvPr/>
          </p:nvCxnSpPr>
          <p:spPr>
            <a:xfrm rot="10800000">
              <a:off x="-95675" y="4432225"/>
              <a:ext cx="9420000" cy="0"/>
            </a:xfrm>
            <a:prstGeom prst="straightConnector1">
              <a:avLst/>
            </a:prstGeom>
            <a:noFill/>
            <a:ln cap="flat" cmpd="sng" w="9525">
              <a:solidFill>
                <a:schemeClr val="dk1"/>
              </a:solidFill>
              <a:prstDash val="solid"/>
              <a:round/>
              <a:headEnd len="med" w="med" type="none"/>
              <a:tailEnd len="med" w="med" type="none"/>
            </a:ln>
          </p:spPr>
        </p:cxnSp>
        <p:cxnSp>
          <p:nvCxnSpPr>
            <p:cNvPr id="165" name="Google Shape;165;p21"/>
            <p:cNvCxnSpPr/>
            <p:nvPr/>
          </p:nvCxnSpPr>
          <p:spPr>
            <a:xfrm rot="10800000">
              <a:off x="-95750" y="295172"/>
              <a:ext cx="8022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66" name="Shape 166"/>
        <p:cNvGrpSpPr/>
        <p:nvPr/>
      </p:nvGrpSpPr>
      <p:grpSpPr>
        <a:xfrm>
          <a:off x="0" y="0"/>
          <a:ext cx="0" cy="0"/>
          <a:chOff x="0" y="0"/>
          <a:chExt cx="0" cy="0"/>
        </a:xfrm>
      </p:grpSpPr>
      <p:sp>
        <p:nvSpPr>
          <p:cNvPr id="167" name="Google Shape;167;p22"/>
          <p:cNvSpPr txBox="1"/>
          <p:nvPr>
            <p:ph type="title"/>
          </p:nvPr>
        </p:nvSpPr>
        <p:spPr>
          <a:xfrm>
            <a:off x="4227600" y="1610400"/>
            <a:ext cx="3593400" cy="646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8" name="Google Shape;168;p22"/>
          <p:cNvSpPr txBox="1"/>
          <p:nvPr>
            <p:ph idx="1" type="subTitle"/>
          </p:nvPr>
        </p:nvSpPr>
        <p:spPr>
          <a:xfrm>
            <a:off x="4227771" y="2257200"/>
            <a:ext cx="3593400" cy="1080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69" name="Google Shape;169;p22"/>
          <p:cNvGrpSpPr/>
          <p:nvPr/>
        </p:nvGrpSpPr>
        <p:grpSpPr>
          <a:xfrm flipH="1">
            <a:off x="-732432" y="-147191"/>
            <a:ext cx="9876414" cy="5330078"/>
            <a:chOff x="-652656" y="-10298911"/>
            <a:chExt cx="26970000" cy="14555100"/>
          </a:xfrm>
        </p:grpSpPr>
        <p:cxnSp>
          <p:nvCxnSpPr>
            <p:cNvPr id="170" name="Google Shape;170;p22"/>
            <p:cNvCxnSpPr/>
            <p:nvPr/>
          </p:nvCxnSpPr>
          <p:spPr>
            <a:xfrm>
              <a:off x="1337577" y="-10298911"/>
              <a:ext cx="0" cy="14555100"/>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22"/>
            <p:cNvCxnSpPr/>
            <p:nvPr/>
          </p:nvCxnSpPr>
          <p:spPr>
            <a:xfrm flipH="1">
              <a:off x="165232" y="1425696"/>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172" name="Google Shape;172;p22"/>
            <p:cNvCxnSpPr/>
            <p:nvPr/>
          </p:nvCxnSpPr>
          <p:spPr>
            <a:xfrm rot="10800000">
              <a:off x="165232" y="1425804"/>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173" name="Google Shape;173;p22"/>
            <p:cNvCxnSpPr/>
            <p:nvPr/>
          </p:nvCxnSpPr>
          <p:spPr>
            <a:xfrm>
              <a:off x="-652656" y="2598136"/>
              <a:ext cx="269700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74" name="Shape 174"/>
        <p:cNvGrpSpPr/>
        <p:nvPr/>
      </p:nvGrpSpPr>
      <p:grpSpPr>
        <a:xfrm>
          <a:off x="0" y="0"/>
          <a:ext cx="0" cy="0"/>
          <a:chOff x="0" y="0"/>
          <a:chExt cx="0" cy="0"/>
        </a:xfrm>
      </p:grpSpPr>
      <p:sp>
        <p:nvSpPr>
          <p:cNvPr id="175" name="Google Shape;175;p23"/>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6" name="Google Shape;176;p23"/>
          <p:cNvSpPr txBox="1"/>
          <p:nvPr>
            <p:ph idx="1" type="subTitle"/>
          </p:nvPr>
        </p:nvSpPr>
        <p:spPr>
          <a:xfrm>
            <a:off x="4637344" y="2519922"/>
            <a:ext cx="2884500" cy="1800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7" name="Google Shape;177;p23"/>
          <p:cNvSpPr txBox="1"/>
          <p:nvPr>
            <p:ph idx="2" type="subTitle"/>
          </p:nvPr>
        </p:nvSpPr>
        <p:spPr>
          <a:xfrm>
            <a:off x="720000" y="2519922"/>
            <a:ext cx="2884500" cy="1800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8" name="Google Shape;178;p23"/>
          <p:cNvSpPr txBox="1"/>
          <p:nvPr>
            <p:ph idx="3" type="subTitle"/>
          </p:nvPr>
        </p:nvSpPr>
        <p:spPr>
          <a:xfrm>
            <a:off x="720001" y="1978850"/>
            <a:ext cx="2884500" cy="4572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2pPr>
            <a:lvl3pPr lvl="2"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3pPr>
            <a:lvl4pPr lvl="3"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4pPr>
            <a:lvl5pPr lvl="4"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5pPr>
            <a:lvl6pPr lvl="5"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6pPr>
            <a:lvl7pPr lvl="6"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7pPr>
            <a:lvl8pPr lvl="7"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8pPr>
            <a:lvl9pPr lvl="8"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9pPr>
          </a:lstStyle>
          <a:p/>
        </p:txBody>
      </p:sp>
      <p:sp>
        <p:nvSpPr>
          <p:cNvPr id="179" name="Google Shape;179;p23"/>
          <p:cNvSpPr txBox="1"/>
          <p:nvPr>
            <p:ph idx="4" type="subTitle"/>
          </p:nvPr>
        </p:nvSpPr>
        <p:spPr>
          <a:xfrm>
            <a:off x="4637372" y="1978850"/>
            <a:ext cx="2884500" cy="4572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2pPr>
            <a:lvl3pPr lvl="2"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3pPr>
            <a:lvl4pPr lvl="3"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4pPr>
            <a:lvl5pPr lvl="4"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5pPr>
            <a:lvl6pPr lvl="5"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6pPr>
            <a:lvl7pPr lvl="6"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7pPr>
            <a:lvl8pPr lvl="7"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8pPr>
            <a:lvl9pPr lvl="8"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9pPr>
          </a:lstStyle>
          <a:p/>
        </p:txBody>
      </p:sp>
      <p:cxnSp>
        <p:nvCxnSpPr>
          <p:cNvPr id="180" name="Google Shape;180;p23"/>
          <p:cNvCxnSpPr/>
          <p:nvPr/>
        </p:nvCxnSpPr>
        <p:spPr>
          <a:xfrm>
            <a:off x="8430775" y="-89100"/>
            <a:ext cx="0" cy="5321700"/>
          </a:xfrm>
          <a:prstGeom prst="straightConnector1">
            <a:avLst/>
          </a:prstGeom>
          <a:noFill/>
          <a:ln cap="flat" cmpd="sng" w="9525">
            <a:solidFill>
              <a:schemeClr val="dk1"/>
            </a:solidFill>
            <a:prstDash val="solid"/>
            <a:round/>
            <a:headEnd len="med" w="med" type="none"/>
            <a:tailEnd len="med" w="med" type="none"/>
          </a:ln>
        </p:spPr>
      </p:cxnSp>
      <p:grpSp>
        <p:nvGrpSpPr>
          <p:cNvPr id="181" name="Google Shape;181;p23"/>
          <p:cNvGrpSpPr/>
          <p:nvPr/>
        </p:nvGrpSpPr>
        <p:grpSpPr>
          <a:xfrm>
            <a:off x="8437542" y="-4"/>
            <a:ext cx="706351" cy="706351"/>
            <a:chOff x="-320522" y="940050"/>
            <a:chExt cx="3316200" cy="3316200"/>
          </a:xfrm>
        </p:grpSpPr>
        <p:cxnSp>
          <p:nvCxnSpPr>
            <p:cNvPr id="182" name="Google Shape;182;p23"/>
            <p:cNvCxnSpPr/>
            <p:nvPr/>
          </p:nvCxnSpPr>
          <p:spPr>
            <a:xfrm>
              <a:off x="1337578" y="940050"/>
              <a:ext cx="0" cy="3316200"/>
            </a:xfrm>
            <a:prstGeom prst="straightConnector1">
              <a:avLst/>
            </a:prstGeom>
            <a:noFill/>
            <a:ln cap="flat" cmpd="sng" w="9525">
              <a:solidFill>
                <a:schemeClr val="dk1"/>
              </a:solidFill>
              <a:prstDash val="solid"/>
              <a:round/>
              <a:headEnd len="med" w="med" type="none"/>
              <a:tailEnd len="med" w="med" type="none"/>
            </a:ln>
          </p:spPr>
        </p:cxnSp>
        <p:cxnSp>
          <p:nvCxnSpPr>
            <p:cNvPr id="183" name="Google Shape;183;p23"/>
            <p:cNvCxnSpPr/>
            <p:nvPr/>
          </p:nvCxnSpPr>
          <p:spPr>
            <a:xfrm flipH="1">
              <a:off x="165232" y="1425696"/>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184" name="Google Shape;184;p23"/>
            <p:cNvCxnSpPr/>
            <p:nvPr/>
          </p:nvCxnSpPr>
          <p:spPr>
            <a:xfrm rot="10800000">
              <a:off x="165232" y="1425804"/>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185" name="Google Shape;185;p23"/>
            <p:cNvCxnSpPr/>
            <p:nvPr/>
          </p:nvCxnSpPr>
          <p:spPr>
            <a:xfrm>
              <a:off x="-320522" y="2598150"/>
              <a:ext cx="3316200" cy="0"/>
            </a:xfrm>
            <a:prstGeom prst="straightConnector1">
              <a:avLst/>
            </a:prstGeom>
            <a:noFill/>
            <a:ln cap="flat" cmpd="sng" w="9525">
              <a:solidFill>
                <a:schemeClr val="dk1"/>
              </a:solidFill>
              <a:prstDash val="solid"/>
              <a:round/>
              <a:headEnd len="med" w="med" type="none"/>
              <a:tailEnd len="med" w="med" type="none"/>
            </a:ln>
          </p:spPr>
        </p:cxnSp>
      </p:grpSp>
      <p:cxnSp>
        <p:nvCxnSpPr>
          <p:cNvPr id="186" name="Google Shape;186;p23"/>
          <p:cNvCxnSpPr/>
          <p:nvPr/>
        </p:nvCxnSpPr>
        <p:spPr>
          <a:xfrm>
            <a:off x="8437550" y="706350"/>
            <a:ext cx="802200" cy="0"/>
          </a:xfrm>
          <a:prstGeom prst="straightConnector1">
            <a:avLst/>
          </a:prstGeom>
          <a:noFill/>
          <a:ln cap="flat" cmpd="sng" w="9525">
            <a:solidFill>
              <a:schemeClr val="dk1"/>
            </a:solidFill>
            <a:prstDash val="solid"/>
            <a:round/>
            <a:headEnd len="med" w="med" type="none"/>
            <a:tailEnd len="med" w="med" type="none"/>
          </a:ln>
        </p:spPr>
      </p:cxnSp>
      <p:cxnSp>
        <p:nvCxnSpPr>
          <p:cNvPr id="187" name="Google Shape;187;p23"/>
          <p:cNvCxnSpPr/>
          <p:nvPr/>
        </p:nvCxnSpPr>
        <p:spPr>
          <a:xfrm>
            <a:off x="8437550" y="4843400"/>
            <a:ext cx="802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88" name="Shape 188"/>
        <p:cNvGrpSpPr/>
        <p:nvPr/>
      </p:nvGrpSpPr>
      <p:grpSpPr>
        <a:xfrm>
          <a:off x="0" y="0"/>
          <a:ext cx="0" cy="0"/>
          <a:chOff x="0" y="0"/>
          <a:chExt cx="0" cy="0"/>
        </a:xfrm>
      </p:grpSpPr>
      <p:sp>
        <p:nvSpPr>
          <p:cNvPr id="189" name="Google Shape;189;p24"/>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 name="Google Shape;190;p24"/>
          <p:cNvSpPr txBox="1"/>
          <p:nvPr>
            <p:ph idx="1" type="subTitle"/>
          </p:nvPr>
        </p:nvSpPr>
        <p:spPr>
          <a:xfrm>
            <a:off x="4812556" y="1658700"/>
            <a:ext cx="32817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1" name="Google Shape;191;p24"/>
          <p:cNvSpPr txBox="1"/>
          <p:nvPr>
            <p:ph idx="2" type="subTitle"/>
          </p:nvPr>
        </p:nvSpPr>
        <p:spPr>
          <a:xfrm>
            <a:off x="720000" y="1658700"/>
            <a:ext cx="32817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2" name="Google Shape;192;p24"/>
          <p:cNvSpPr/>
          <p:nvPr/>
        </p:nvSpPr>
        <p:spPr>
          <a:xfrm>
            <a:off x="4325" y="5300"/>
            <a:ext cx="446400" cy="44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 name="Google Shape;193;p24"/>
          <p:cNvCxnSpPr/>
          <p:nvPr/>
        </p:nvCxnSpPr>
        <p:spPr>
          <a:xfrm>
            <a:off x="395097" y="451099"/>
            <a:ext cx="8825100" cy="0"/>
          </a:xfrm>
          <a:prstGeom prst="straightConnector1">
            <a:avLst/>
          </a:prstGeom>
          <a:noFill/>
          <a:ln cap="flat" cmpd="sng" w="9525">
            <a:solidFill>
              <a:schemeClr val="dk1"/>
            </a:solidFill>
            <a:prstDash val="solid"/>
            <a:round/>
            <a:headEnd len="med" w="med" type="none"/>
            <a:tailEnd len="med" w="med" type="none"/>
          </a:ln>
        </p:spPr>
      </p:cxnSp>
      <p:cxnSp>
        <p:nvCxnSpPr>
          <p:cNvPr id="194" name="Google Shape;194;p24"/>
          <p:cNvCxnSpPr/>
          <p:nvPr/>
        </p:nvCxnSpPr>
        <p:spPr>
          <a:xfrm>
            <a:off x="450725" y="304700"/>
            <a:ext cx="0" cy="4936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95" name="Shape 195"/>
        <p:cNvGrpSpPr/>
        <p:nvPr/>
      </p:nvGrpSpPr>
      <p:grpSpPr>
        <a:xfrm>
          <a:off x="0" y="0"/>
          <a:ext cx="0" cy="0"/>
          <a:chOff x="0" y="0"/>
          <a:chExt cx="0" cy="0"/>
        </a:xfrm>
      </p:grpSpPr>
      <p:sp>
        <p:nvSpPr>
          <p:cNvPr id="196" name="Google Shape;196;p25"/>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7" name="Google Shape;197;p25"/>
          <p:cNvSpPr txBox="1"/>
          <p:nvPr>
            <p:ph idx="1" type="subTitle"/>
          </p:nvPr>
        </p:nvSpPr>
        <p:spPr>
          <a:xfrm>
            <a:off x="720000" y="2360150"/>
            <a:ext cx="2380800" cy="151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8" name="Google Shape;198;p25"/>
          <p:cNvSpPr txBox="1"/>
          <p:nvPr>
            <p:ph idx="2" type="subTitle"/>
          </p:nvPr>
        </p:nvSpPr>
        <p:spPr>
          <a:xfrm>
            <a:off x="3381599" y="2360150"/>
            <a:ext cx="2380800" cy="151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9" name="Google Shape;199;p25"/>
          <p:cNvSpPr txBox="1"/>
          <p:nvPr>
            <p:ph idx="3" type="subTitle"/>
          </p:nvPr>
        </p:nvSpPr>
        <p:spPr>
          <a:xfrm>
            <a:off x="6043197" y="2360150"/>
            <a:ext cx="2380800" cy="151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0" name="Google Shape;200;p25"/>
          <p:cNvSpPr txBox="1"/>
          <p:nvPr>
            <p:ph idx="4" type="subTitle"/>
          </p:nvPr>
        </p:nvSpPr>
        <p:spPr>
          <a:xfrm>
            <a:off x="720000" y="1858200"/>
            <a:ext cx="2380800" cy="4572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24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2pPr>
            <a:lvl3pPr lvl="2"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3pPr>
            <a:lvl4pPr lvl="3"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4pPr>
            <a:lvl5pPr lvl="4"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5pPr>
            <a:lvl6pPr lvl="5"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6pPr>
            <a:lvl7pPr lvl="6"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7pPr>
            <a:lvl8pPr lvl="7"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8pPr>
            <a:lvl9pPr lvl="8"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9pPr>
          </a:lstStyle>
          <a:p/>
        </p:txBody>
      </p:sp>
      <p:sp>
        <p:nvSpPr>
          <p:cNvPr id="201" name="Google Shape;201;p25"/>
          <p:cNvSpPr txBox="1"/>
          <p:nvPr>
            <p:ph idx="5" type="subTitle"/>
          </p:nvPr>
        </p:nvSpPr>
        <p:spPr>
          <a:xfrm>
            <a:off x="3381599" y="1858200"/>
            <a:ext cx="2380800" cy="4572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24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2pPr>
            <a:lvl3pPr lvl="2"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3pPr>
            <a:lvl4pPr lvl="3"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4pPr>
            <a:lvl5pPr lvl="4"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5pPr>
            <a:lvl6pPr lvl="5"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6pPr>
            <a:lvl7pPr lvl="6"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7pPr>
            <a:lvl8pPr lvl="7"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8pPr>
            <a:lvl9pPr lvl="8"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9pPr>
          </a:lstStyle>
          <a:p/>
        </p:txBody>
      </p:sp>
      <p:sp>
        <p:nvSpPr>
          <p:cNvPr id="202" name="Google Shape;202;p25"/>
          <p:cNvSpPr txBox="1"/>
          <p:nvPr>
            <p:ph idx="6" type="subTitle"/>
          </p:nvPr>
        </p:nvSpPr>
        <p:spPr>
          <a:xfrm>
            <a:off x="6043197" y="1858200"/>
            <a:ext cx="2380800" cy="4572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24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2pPr>
            <a:lvl3pPr lvl="2"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3pPr>
            <a:lvl4pPr lvl="3"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4pPr>
            <a:lvl5pPr lvl="4"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5pPr>
            <a:lvl6pPr lvl="5"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6pPr>
            <a:lvl7pPr lvl="6"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7pPr>
            <a:lvl8pPr lvl="7"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8pPr>
            <a:lvl9pPr lvl="8"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9pPr>
          </a:lstStyle>
          <a:p/>
        </p:txBody>
      </p:sp>
      <p:cxnSp>
        <p:nvCxnSpPr>
          <p:cNvPr id="203" name="Google Shape;203;p25"/>
          <p:cNvCxnSpPr/>
          <p:nvPr/>
        </p:nvCxnSpPr>
        <p:spPr>
          <a:xfrm rot="10800000">
            <a:off x="-97425" y="4570799"/>
            <a:ext cx="9455700" cy="0"/>
          </a:xfrm>
          <a:prstGeom prst="straightConnector1">
            <a:avLst/>
          </a:prstGeom>
          <a:noFill/>
          <a:ln cap="flat" cmpd="sng" w="9525">
            <a:solidFill>
              <a:schemeClr val="dk1"/>
            </a:solidFill>
            <a:prstDash val="solid"/>
            <a:round/>
            <a:headEnd len="med" w="med" type="none"/>
            <a:tailEnd len="med" w="med" type="none"/>
          </a:ln>
        </p:spPr>
      </p:cxnSp>
      <p:grpSp>
        <p:nvGrpSpPr>
          <p:cNvPr id="204" name="Google Shape;204;p25"/>
          <p:cNvGrpSpPr/>
          <p:nvPr/>
        </p:nvGrpSpPr>
        <p:grpSpPr>
          <a:xfrm>
            <a:off x="-4169" y="4579792"/>
            <a:ext cx="1118886" cy="1118886"/>
            <a:chOff x="-320522" y="940050"/>
            <a:chExt cx="3316200" cy="3316200"/>
          </a:xfrm>
        </p:grpSpPr>
        <p:cxnSp>
          <p:nvCxnSpPr>
            <p:cNvPr id="205" name="Google Shape;205;p25"/>
            <p:cNvCxnSpPr/>
            <p:nvPr/>
          </p:nvCxnSpPr>
          <p:spPr>
            <a:xfrm>
              <a:off x="1337578" y="940050"/>
              <a:ext cx="0" cy="3316200"/>
            </a:xfrm>
            <a:prstGeom prst="straightConnector1">
              <a:avLst/>
            </a:prstGeom>
            <a:noFill/>
            <a:ln cap="flat" cmpd="sng" w="9525">
              <a:solidFill>
                <a:schemeClr val="dk1"/>
              </a:solidFill>
              <a:prstDash val="solid"/>
              <a:round/>
              <a:headEnd len="med" w="med" type="none"/>
              <a:tailEnd len="med" w="med" type="none"/>
            </a:ln>
          </p:spPr>
        </p:cxnSp>
        <p:cxnSp>
          <p:nvCxnSpPr>
            <p:cNvPr id="206" name="Google Shape;206;p25"/>
            <p:cNvCxnSpPr/>
            <p:nvPr/>
          </p:nvCxnSpPr>
          <p:spPr>
            <a:xfrm flipH="1">
              <a:off x="165232" y="1425696"/>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207" name="Google Shape;207;p25"/>
            <p:cNvCxnSpPr/>
            <p:nvPr/>
          </p:nvCxnSpPr>
          <p:spPr>
            <a:xfrm rot="10800000">
              <a:off x="165232" y="1425804"/>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208" name="Google Shape;208;p25"/>
            <p:cNvCxnSpPr/>
            <p:nvPr/>
          </p:nvCxnSpPr>
          <p:spPr>
            <a:xfrm>
              <a:off x="-320522" y="2598150"/>
              <a:ext cx="3316200" cy="0"/>
            </a:xfrm>
            <a:prstGeom prst="straightConnector1">
              <a:avLst/>
            </a:prstGeom>
            <a:noFill/>
            <a:ln cap="flat" cmpd="sng" w="9525">
              <a:solidFill>
                <a:schemeClr val="dk1"/>
              </a:solidFill>
              <a:prstDash val="solid"/>
              <a:round/>
              <a:headEnd len="med" w="med" type="none"/>
              <a:tailEnd len="med" w="med" type="none"/>
            </a:ln>
          </p:spPr>
        </p:cxnSp>
      </p:grpSp>
      <p:cxnSp>
        <p:nvCxnSpPr>
          <p:cNvPr id="209" name="Google Shape;209;p25"/>
          <p:cNvCxnSpPr/>
          <p:nvPr/>
        </p:nvCxnSpPr>
        <p:spPr>
          <a:xfrm rot="10800000">
            <a:off x="1114539" y="4570811"/>
            <a:ext cx="0" cy="600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10" name="Shape 210"/>
        <p:cNvGrpSpPr/>
        <p:nvPr/>
      </p:nvGrpSpPr>
      <p:grpSpPr>
        <a:xfrm>
          <a:off x="0" y="0"/>
          <a:ext cx="0" cy="0"/>
          <a:chOff x="0" y="0"/>
          <a:chExt cx="0" cy="0"/>
        </a:xfrm>
      </p:grpSpPr>
      <p:sp>
        <p:nvSpPr>
          <p:cNvPr id="211" name="Google Shape;211;p26"/>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2" name="Google Shape;212;p26"/>
          <p:cNvSpPr txBox="1"/>
          <p:nvPr>
            <p:ph idx="1" type="subTitle"/>
          </p:nvPr>
        </p:nvSpPr>
        <p:spPr>
          <a:xfrm>
            <a:off x="720000" y="1988525"/>
            <a:ext cx="31041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3" name="Google Shape;213;p26"/>
          <p:cNvSpPr txBox="1"/>
          <p:nvPr>
            <p:ph idx="2" type="subTitle"/>
          </p:nvPr>
        </p:nvSpPr>
        <p:spPr>
          <a:xfrm>
            <a:off x="4945474" y="1988525"/>
            <a:ext cx="31041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4" name="Google Shape;214;p26"/>
          <p:cNvSpPr txBox="1"/>
          <p:nvPr>
            <p:ph idx="3" type="subTitle"/>
          </p:nvPr>
        </p:nvSpPr>
        <p:spPr>
          <a:xfrm>
            <a:off x="720000" y="3649100"/>
            <a:ext cx="31041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5" name="Google Shape;215;p26"/>
          <p:cNvSpPr txBox="1"/>
          <p:nvPr>
            <p:ph idx="4" type="subTitle"/>
          </p:nvPr>
        </p:nvSpPr>
        <p:spPr>
          <a:xfrm>
            <a:off x="4945474" y="3649100"/>
            <a:ext cx="31041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6" name="Google Shape;216;p26"/>
          <p:cNvSpPr txBox="1"/>
          <p:nvPr>
            <p:ph idx="5" type="subTitle"/>
          </p:nvPr>
        </p:nvSpPr>
        <p:spPr>
          <a:xfrm>
            <a:off x="720000" y="1542775"/>
            <a:ext cx="3104100" cy="4572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20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p:txBody>
      </p:sp>
      <p:sp>
        <p:nvSpPr>
          <p:cNvPr id="217" name="Google Shape;217;p26"/>
          <p:cNvSpPr txBox="1"/>
          <p:nvPr>
            <p:ph idx="6" type="subTitle"/>
          </p:nvPr>
        </p:nvSpPr>
        <p:spPr>
          <a:xfrm>
            <a:off x="720000" y="3203425"/>
            <a:ext cx="3104100" cy="4572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20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p:txBody>
      </p:sp>
      <p:sp>
        <p:nvSpPr>
          <p:cNvPr id="218" name="Google Shape;218;p26"/>
          <p:cNvSpPr txBox="1"/>
          <p:nvPr>
            <p:ph idx="7" type="subTitle"/>
          </p:nvPr>
        </p:nvSpPr>
        <p:spPr>
          <a:xfrm>
            <a:off x="4945444" y="1542775"/>
            <a:ext cx="3104100" cy="4572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20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p:txBody>
      </p:sp>
      <p:sp>
        <p:nvSpPr>
          <p:cNvPr id="219" name="Google Shape;219;p26"/>
          <p:cNvSpPr txBox="1"/>
          <p:nvPr>
            <p:ph idx="8" type="subTitle"/>
          </p:nvPr>
        </p:nvSpPr>
        <p:spPr>
          <a:xfrm>
            <a:off x="4945444" y="3203425"/>
            <a:ext cx="3104100" cy="4572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20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p:txBody>
      </p:sp>
      <p:cxnSp>
        <p:nvCxnSpPr>
          <p:cNvPr id="220" name="Google Shape;220;p26"/>
          <p:cNvCxnSpPr/>
          <p:nvPr/>
        </p:nvCxnSpPr>
        <p:spPr>
          <a:xfrm rot="10800000">
            <a:off x="8430775" y="-89100"/>
            <a:ext cx="0" cy="5321700"/>
          </a:xfrm>
          <a:prstGeom prst="straightConnector1">
            <a:avLst/>
          </a:prstGeom>
          <a:noFill/>
          <a:ln cap="flat" cmpd="sng" w="9525">
            <a:solidFill>
              <a:schemeClr val="dk1"/>
            </a:solidFill>
            <a:prstDash val="solid"/>
            <a:round/>
            <a:headEnd len="med" w="med" type="none"/>
            <a:tailEnd len="med" w="med" type="none"/>
          </a:ln>
        </p:spPr>
      </p:cxnSp>
      <p:grpSp>
        <p:nvGrpSpPr>
          <p:cNvPr id="221" name="Google Shape;221;p26"/>
          <p:cNvGrpSpPr/>
          <p:nvPr/>
        </p:nvGrpSpPr>
        <p:grpSpPr>
          <a:xfrm flipH="1" rot="10800000">
            <a:off x="8437542" y="4437153"/>
            <a:ext cx="706351" cy="706351"/>
            <a:chOff x="-320522" y="940050"/>
            <a:chExt cx="3316200" cy="3316200"/>
          </a:xfrm>
        </p:grpSpPr>
        <p:cxnSp>
          <p:nvCxnSpPr>
            <p:cNvPr id="222" name="Google Shape;222;p26"/>
            <p:cNvCxnSpPr/>
            <p:nvPr/>
          </p:nvCxnSpPr>
          <p:spPr>
            <a:xfrm>
              <a:off x="1337578" y="940050"/>
              <a:ext cx="0" cy="3316200"/>
            </a:xfrm>
            <a:prstGeom prst="straightConnector1">
              <a:avLst/>
            </a:prstGeom>
            <a:noFill/>
            <a:ln cap="flat" cmpd="sng" w="9525">
              <a:solidFill>
                <a:schemeClr val="dk1"/>
              </a:solidFill>
              <a:prstDash val="solid"/>
              <a:round/>
              <a:headEnd len="med" w="med" type="none"/>
              <a:tailEnd len="med" w="med" type="none"/>
            </a:ln>
          </p:spPr>
        </p:cxnSp>
        <p:cxnSp>
          <p:nvCxnSpPr>
            <p:cNvPr id="223" name="Google Shape;223;p26"/>
            <p:cNvCxnSpPr/>
            <p:nvPr/>
          </p:nvCxnSpPr>
          <p:spPr>
            <a:xfrm flipH="1">
              <a:off x="165232" y="1425696"/>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224" name="Google Shape;224;p26"/>
            <p:cNvCxnSpPr/>
            <p:nvPr/>
          </p:nvCxnSpPr>
          <p:spPr>
            <a:xfrm rot="10800000">
              <a:off x="165232" y="1425804"/>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225" name="Google Shape;225;p26"/>
            <p:cNvCxnSpPr/>
            <p:nvPr/>
          </p:nvCxnSpPr>
          <p:spPr>
            <a:xfrm>
              <a:off x="-320522" y="2598150"/>
              <a:ext cx="3316200" cy="0"/>
            </a:xfrm>
            <a:prstGeom prst="straightConnector1">
              <a:avLst/>
            </a:prstGeom>
            <a:noFill/>
            <a:ln cap="flat" cmpd="sng" w="9525">
              <a:solidFill>
                <a:schemeClr val="dk1"/>
              </a:solidFill>
              <a:prstDash val="solid"/>
              <a:round/>
              <a:headEnd len="med" w="med" type="none"/>
              <a:tailEnd len="med" w="med" type="none"/>
            </a:ln>
          </p:spPr>
        </p:cxnSp>
      </p:grpSp>
      <p:cxnSp>
        <p:nvCxnSpPr>
          <p:cNvPr id="226" name="Google Shape;226;p26"/>
          <p:cNvCxnSpPr/>
          <p:nvPr/>
        </p:nvCxnSpPr>
        <p:spPr>
          <a:xfrm>
            <a:off x="8437550" y="4437150"/>
            <a:ext cx="802200" cy="0"/>
          </a:xfrm>
          <a:prstGeom prst="straightConnector1">
            <a:avLst/>
          </a:prstGeom>
          <a:noFill/>
          <a:ln cap="flat" cmpd="sng" w="9525">
            <a:solidFill>
              <a:schemeClr val="dk1"/>
            </a:solidFill>
            <a:prstDash val="solid"/>
            <a:round/>
            <a:headEnd len="med" w="med" type="none"/>
            <a:tailEnd len="med" w="med" type="none"/>
          </a:ln>
        </p:spPr>
      </p:cxnSp>
      <p:cxnSp>
        <p:nvCxnSpPr>
          <p:cNvPr id="227" name="Google Shape;227;p26"/>
          <p:cNvCxnSpPr/>
          <p:nvPr/>
        </p:nvCxnSpPr>
        <p:spPr>
          <a:xfrm>
            <a:off x="8437550" y="300100"/>
            <a:ext cx="802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28" name="Shape 228"/>
        <p:cNvGrpSpPr/>
        <p:nvPr/>
      </p:nvGrpSpPr>
      <p:grpSpPr>
        <a:xfrm>
          <a:off x="0" y="0"/>
          <a:ext cx="0" cy="0"/>
          <a:chOff x="0" y="0"/>
          <a:chExt cx="0" cy="0"/>
        </a:xfrm>
      </p:grpSpPr>
      <p:sp>
        <p:nvSpPr>
          <p:cNvPr id="229" name="Google Shape;229;p27"/>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0" name="Google Shape;230;p27"/>
          <p:cNvSpPr txBox="1"/>
          <p:nvPr>
            <p:ph idx="1" type="subTitle"/>
          </p:nvPr>
        </p:nvSpPr>
        <p:spPr>
          <a:xfrm>
            <a:off x="720000" y="1826901"/>
            <a:ext cx="22254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1" name="Google Shape;231;p27"/>
          <p:cNvSpPr txBox="1"/>
          <p:nvPr>
            <p:ph idx="2" type="subTitle"/>
          </p:nvPr>
        </p:nvSpPr>
        <p:spPr>
          <a:xfrm>
            <a:off x="3459312" y="1826901"/>
            <a:ext cx="22254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2" name="Google Shape;232;p27"/>
          <p:cNvSpPr txBox="1"/>
          <p:nvPr>
            <p:ph idx="3" type="subTitle"/>
          </p:nvPr>
        </p:nvSpPr>
        <p:spPr>
          <a:xfrm>
            <a:off x="720000" y="3481000"/>
            <a:ext cx="22254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3" name="Google Shape;233;p27"/>
          <p:cNvSpPr txBox="1"/>
          <p:nvPr>
            <p:ph idx="4" type="subTitle"/>
          </p:nvPr>
        </p:nvSpPr>
        <p:spPr>
          <a:xfrm>
            <a:off x="3459312" y="3481000"/>
            <a:ext cx="22254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4" name="Google Shape;234;p27"/>
          <p:cNvSpPr txBox="1"/>
          <p:nvPr>
            <p:ph idx="5" type="subTitle"/>
          </p:nvPr>
        </p:nvSpPr>
        <p:spPr>
          <a:xfrm>
            <a:off x="6198620" y="1826901"/>
            <a:ext cx="22254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5" name="Google Shape;235;p27"/>
          <p:cNvSpPr txBox="1"/>
          <p:nvPr>
            <p:ph idx="6" type="subTitle"/>
          </p:nvPr>
        </p:nvSpPr>
        <p:spPr>
          <a:xfrm>
            <a:off x="6198620" y="3481000"/>
            <a:ext cx="22254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6" name="Google Shape;236;p27"/>
          <p:cNvSpPr txBox="1"/>
          <p:nvPr>
            <p:ph idx="7" type="subTitle"/>
          </p:nvPr>
        </p:nvSpPr>
        <p:spPr>
          <a:xfrm>
            <a:off x="724376" y="1453000"/>
            <a:ext cx="2216700" cy="4116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20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p:txBody>
      </p:sp>
      <p:sp>
        <p:nvSpPr>
          <p:cNvPr id="237" name="Google Shape;237;p27"/>
          <p:cNvSpPr txBox="1"/>
          <p:nvPr>
            <p:ph idx="8" type="subTitle"/>
          </p:nvPr>
        </p:nvSpPr>
        <p:spPr>
          <a:xfrm>
            <a:off x="3463684" y="1453000"/>
            <a:ext cx="2216700" cy="4116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20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p:txBody>
      </p:sp>
      <p:sp>
        <p:nvSpPr>
          <p:cNvPr id="238" name="Google Shape;238;p27"/>
          <p:cNvSpPr txBox="1"/>
          <p:nvPr>
            <p:ph idx="9" type="subTitle"/>
          </p:nvPr>
        </p:nvSpPr>
        <p:spPr>
          <a:xfrm>
            <a:off x="6202988" y="1453000"/>
            <a:ext cx="2216700" cy="4116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20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p:txBody>
      </p:sp>
      <p:sp>
        <p:nvSpPr>
          <p:cNvPr id="239" name="Google Shape;239;p27"/>
          <p:cNvSpPr txBox="1"/>
          <p:nvPr>
            <p:ph idx="13" type="subTitle"/>
          </p:nvPr>
        </p:nvSpPr>
        <p:spPr>
          <a:xfrm>
            <a:off x="724376" y="3103898"/>
            <a:ext cx="2216700" cy="4116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20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p:txBody>
      </p:sp>
      <p:sp>
        <p:nvSpPr>
          <p:cNvPr id="240" name="Google Shape;240;p27"/>
          <p:cNvSpPr txBox="1"/>
          <p:nvPr>
            <p:ph idx="14" type="subTitle"/>
          </p:nvPr>
        </p:nvSpPr>
        <p:spPr>
          <a:xfrm>
            <a:off x="3463684" y="3103898"/>
            <a:ext cx="2216700" cy="4116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20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p:txBody>
      </p:sp>
      <p:sp>
        <p:nvSpPr>
          <p:cNvPr id="241" name="Google Shape;241;p27"/>
          <p:cNvSpPr txBox="1"/>
          <p:nvPr>
            <p:ph idx="15" type="subTitle"/>
          </p:nvPr>
        </p:nvSpPr>
        <p:spPr>
          <a:xfrm>
            <a:off x="6202988" y="3103898"/>
            <a:ext cx="2216700" cy="4116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20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gn="ctr">
              <a:lnSpc>
                <a:spcPct val="100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p:txBody>
      </p:sp>
      <p:sp>
        <p:nvSpPr>
          <p:cNvPr id="242" name="Google Shape;242;p27"/>
          <p:cNvSpPr/>
          <p:nvPr/>
        </p:nvSpPr>
        <p:spPr>
          <a:xfrm>
            <a:off x="4325" y="5300"/>
            <a:ext cx="446400" cy="44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 name="Google Shape;243;p27"/>
          <p:cNvCxnSpPr/>
          <p:nvPr/>
        </p:nvCxnSpPr>
        <p:spPr>
          <a:xfrm>
            <a:off x="395097" y="451099"/>
            <a:ext cx="8825100" cy="0"/>
          </a:xfrm>
          <a:prstGeom prst="straightConnector1">
            <a:avLst/>
          </a:prstGeom>
          <a:noFill/>
          <a:ln cap="flat" cmpd="sng" w="9525">
            <a:solidFill>
              <a:schemeClr val="dk1"/>
            </a:solidFill>
            <a:prstDash val="solid"/>
            <a:round/>
            <a:headEnd len="med" w="med" type="none"/>
            <a:tailEnd len="med" w="med" type="none"/>
          </a:ln>
        </p:spPr>
      </p:cxnSp>
      <p:cxnSp>
        <p:nvCxnSpPr>
          <p:cNvPr id="244" name="Google Shape;244;p27"/>
          <p:cNvCxnSpPr/>
          <p:nvPr/>
        </p:nvCxnSpPr>
        <p:spPr>
          <a:xfrm>
            <a:off x="450725" y="304700"/>
            <a:ext cx="0" cy="4936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45" name="Shape 245"/>
        <p:cNvGrpSpPr/>
        <p:nvPr/>
      </p:nvGrpSpPr>
      <p:grpSpPr>
        <a:xfrm>
          <a:off x="0" y="0"/>
          <a:ext cx="0" cy="0"/>
          <a:chOff x="0" y="0"/>
          <a:chExt cx="0" cy="0"/>
        </a:xfrm>
      </p:grpSpPr>
      <p:sp>
        <p:nvSpPr>
          <p:cNvPr id="246" name="Google Shape;246;p28"/>
          <p:cNvSpPr txBox="1"/>
          <p:nvPr>
            <p:ph hasCustomPrompt="1" type="title"/>
          </p:nvPr>
        </p:nvSpPr>
        <p:spPr>
          <a:xfrm>
            <a:off x="2555400" y="726026"/>
            <a:ext cx="4696800" cy="768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Font typeface="Poppins Light"/>
              <a:buNone/>
              <a:defRPr sz="5000">
                <a:solidFill>
                  <a:schemeClr val="accent1"/>
                </a:solidFill>
                <a:latin typeface="Poppins Light"/>
                <a:ea typeface="Poppins Light"/>
                <a:cs typeface="Poppins Light"/>
                <a:sym typeface="Poppins Light"/>
              </a:defRPr>
            </a:lvl1pPr>
            <a:lvl2pPr lvl="1"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2pPr>
            <a:lvl3pPr lvl="2"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3pPr>
            <a:lvl4pPr lvl="3"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4pPr>
            <a:lvl5pPr lvl="4"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5pPr>
            <a:lvl6pPr lvl="5"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6pPr>
            <a:lvl7pPr lvl="6"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7pPr>
            <a:lvl8pPr lvl="7"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8pPr>
            <a:lvl9pPr lvl="8"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9pPr>
          </a:lstStyle>
          <a:p>
            <a:r>
              <a:t>xx%</a:t>
            </a:r>
          </a:p>
        </p:txBody>
      </p:sp>
      <p:sp>
        <p:nvSpPr>
          <p:cNvPr id="247" name="Google Shape;247;p28"/>
          <p:cNvSpPr txBox="1"/>
          <p:nvPr>
            <p:ph idx="1" type="subTitle"/>
          </p:nvPr>
        </p:nvSpPr>
        <p:spPr>
          <a:xfrm>
            <a:off x="2555400" y="1300676"/>
            <a:ext cx="4696800" cy="598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48" name="Google Shape;248;p28"/>
          <p:cNvSpPr txBox="1"/>
          <p:nvPr>
            <p:ph hasCustomPrompt="1" idx="2" type="title"/>
          </p:nvPr>
        </p:nvSpPr>
        <p:spPr>
          <a:xfrm>
            <a:off x="2555400" y="1925882"/>
            <a:ext cx="4696800" cy="768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Font typeface="Poppins Light"/>
              <a:buNone/>
              <a:defRPr sz="5000">
                <a:solidFill>
                  <a:schemeClr val="accent1"/>
                </a:solidFill>
                <a:latin typeface="Poppins Light"/>
                <a:ea typeface="Poppins Light"/>
                <a:cs typeface="Poppins Light"/>
                <a:sym typeface="Poppins Light"/>
              </a:defRPr>
            </a:lvl1pPr>
            <a:lvl2pPr lvl="1"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2pPr>
            <a:lvl3pPr lvl="2"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3pPr>
            <a:lvl4pPr lvl="3"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4pPr>
            <a:lvl5pPr lvl="4"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5pPr>
            <a:lvl6pPr lvl="5"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6pPr>
            <a:lvl7pPr lvl="6"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7pPr>
            <a:lvl8pPr lvl="7"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8pPr>
            <a:lvl9pPr lvl="8"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9pPr>
          </a:lstStyle>
          <a:p>
            <a:r>
              <a:t>xx%</a:t>
            </a:r>
          </a:p>
        </p:txBody>
      </p:sp>
      <p:sp>
        <p:nvSpPr>
          <p:cNvPr id="249" name="Google Shape;249;p28"/>
          <p:cNvSpPr txBox="1"/>
          <p:nvPr>
            <p:ph idx="3" type="subTitle"/>
          </p:nvPr>
        </p:nvSpPr>
        <p:spPr>
          <a:xfrm>
            <a:off x="2555400" y="2500532"/>
            <a:ext cx="4696800" cy="598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50" name="Google Shape;250;p28"/>
          <p:cNvSpPr txBox="1"/>
          <p:nvPr>
            <p:ph hasCustomPrompt="1" idx="4" type="title"/>
          </p:nvPr>
        </p:nvSpPr>
        <p:spPr>
          <a:xfrm>
            <a:off x="2555400" y="3125738"/>
            <a:ext cx="4696800" cy="768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Font typeface="Poppins Light"/>
              <a:buNone/>
              <a:defRPr sz="5000">
                <a:solidFill>
                  <a:schemeClr val="accent1"/>
                </a:solidFill>
                <a:latin typeface="Poppins Light"/>
                <a:ea typeface="Poppins Light"/>
                <a:cs typeface="Poppins Light"/>
                <a:sym typeface="Poppins Light"/>
              </a:defRPr>
            </a:lvl1pPr>
            <a:lvl2pPr lvl="1"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2pPr>
            <a:lvl3pPr lvl="2"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3pPr>
            <a:lvl4pPr lvl="3"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4pPr>
            <a:lvl5pPr lvl="4"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5pPr>
            <a:lvl6pPr lvl="5"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6pPr>
            <a:lvl7pPr lvl="6"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7pPr>
            <a:lvl8pPr lvl="7"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8pPr>
            <a:lvl9pPr lvl="8"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9pPr>
          </a:lstStyle>
          <a:p>
            <a:r>
              <a:t>xx%</a:t>
            </a:r>
          </a:p>
        </p:txBody>
      </p:sp>
      <p:sp>
        <p:nvSpPr>
          <p:cNvPr id="251" name="Google Shape;251;p28"/>
          <p:cNvSpPr txBox="1"/>
          <p:nvPr>
            <p:ph idx="5" type="subTitle"/>
          </p:nvPr>
        </p:nvSpPr>
        <p:spPr>
          <a:xfrm>
            <a:off x="2555400" y="3700388"/>
            <a:ext cx="4696800" cy="598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52" name="Shape 252"/>
        <p:cNvGrpSpPr/>
        <p:nvPr/>
      </p:nvGrpSpPr>
      <p:grpSpPr>
        <a:xfrm>
          <a:off x="0" y="0"/>
          <a:ext cx="0" cy="0"/>
          <a:chOff x="0" y="0"/>
          <a:chExt cx="0" cy="0"/>
        </a:xfrm>
      </p:grpSpPr>
      <p:sp>
        <p:nvSpPr>
          <p:cNvPr id="253" name="Google Shape;253;p29"/>
          <p:cNvSpPr txBox="1"/>
          <p:nvPr>
            <p:ph hasCustomPrompt="1" type="title"/>
          </p:nvPr>
        </p:nvSpPr>
        <p:spPr>
          <a:xfrm>
            <a:off x="817375" y="1947788"/>
            <a:ext cx="9876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Poppins Light"/>
              <a:buNone/>
              <a:defRPr sz="2500">
                <a:latin typeface="Poppins Light"/>
                <a:ea typeface="Poppins Light"/>
                <a:cs typeface="Poppins Light"/>
                <a:sym typeface="Poppins Light"/>
              </a:defRPr>
            </a:lvl1pPr>
            <a:lvl2pPr lvl="1"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2pPr>
            <a:lvl3pPr lvl="2"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3pPr>
            <a:lvl4pPr lvl="3"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4pPr>
            <a:lvl5pPr lvl="4"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5pPr>
            <a:lvl6pPr lvl="5"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6pPr>
            <a:lvl7pPr lvl="6"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7pPr>
            <a:lvl8pPr lvl="7"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8pPr>
            <a:lvl9pPr lvl="8"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9pPr>
          </a:lstStyle>
          <a:p>
            <a:r>
              <a:t>xx%</a:t>
            </a:r>
          </a:p>
        </p:txBody>
      </p:sp>
      <p:sp>
        <p:nvSpPr>
          <p:cNvPr id="254" name="Google Shape;254;p29"/>
          <p:cNvSpPr txBox="1"/>
          <p:nvPr>
            <p:ph idx="1" type="subTitle"/>
          </p:nvPr>
        </p:nvSpPr>
        <p:spPr>
          <a:xfrm>
            <a:off x="2073775" y="2101700"/>
            <a:ext cx="2173200" cy="750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5" name="Google Shape;255;p29"/>
          <p:cNvSpPr txBox="1"/>
          <p:nvPr>
            <p:ph idx="2" type="subTitle"/>
          </p:nvPr>
        </p:nvSpPr>
        <p:spPr>
          <a:xfrm>
            <a:off x="2073775" y="1604675"/>
            <a:ext cx="2173200" cy="4554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2pPr>
            <a:lvl3pPr lvl="2"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3pPr>
            <a:lvl4pPr lvl="3"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4pPr>
            <a:lvl5pPr lvl="4"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5pPr>
            <a:lvl6pPr lvl="5"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6pPr>
            <a:lvl7pPr lvl="6"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7pPr>
            <a:lvl8pPr lvl="7"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8pPr>
            <a:lvl9pPr lvl="8"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9pPr>
          </a:lstStyle>
          <a:p/>
        </p:txBody>
      </p:sp>
      <p:sp>
        <p:nvSpPr>
          <p:cNvPr id="256" name="Google Shape;256;p29"/>
          <p:cNvSpPr txBox="1"/>
          <p:nvPr>
            <p:ph idx="3"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7" name="Google Shape;257;p29"/>
          <p:cNvSpPr txBox="1"/>
          <p:nvPr>
            <p:ph hasCustomPrompt="1" idx="4" type="title"/>
          </p:nvPr>
        </p:nvSpPr>
        <p:spPr>
          <a:xfrm>
            <a:off x="817375" y="3547988"/>
            <a:ext cx="9876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Poppins Light"/>
              <a:buNone/>
              <a:defRPr sz="2500">
                <a:latin typeface="Poppins Light"/>
                <a:ea typeface="Poppins Light"/>
                <a:cs typeface="Poppins Light"/>
                <a:sym typeface="Poppins Light"/>
              </a:defRPr>
            </a:lvl1pPr>
            <a:lvl2pPr lvl="1"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2pPr>
            <a:lvl3pPr lvl="2"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3pPr>
            <a:lvl4pPr lvl="3"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4pPr>
            <a:lvl5pPr lvl="4"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5pPr>
            <a:lvl6pPr lvl="5"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6pPr>
            <a:lvl7pPr lvl="6"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7pPr>
            <a:lvl8pPr lvl="7"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8pPr>
            <a:lvl9pPr lvl="8"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9pPr>
          </a:lstStyle>
          <a:p>
            <a:r>
              <a:t>xx%</a:t>
            </a:r>
          </a:p>
        </p:txBody>
      </p:sp>
      <p:sp>
        <p:nvSpPr>
          <p:cNvPr id="258" name="Google Shape;258;p29"/>
          <p:cNvSpPr txBox="1"/>
          <p:nvPr>
            <p:ph idx="5" type="subTitle"/>
          </p:nvPr>
        </p:nvSpPr>
        <p:spPr>
          <a:xfrm>
            <a:off x="2073775" y="3701900"/>
            <a:ext cx="2173200" cy="750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9" name="Google Shape;259;p29"/>
          <p:cNvSpPr txBox="1"/>
          <p:nvPr>
            <p:ph idx="6" type="subTitle"/>
          </p:nvPr>
        </p:nvSpPr>
        <p:spPr>
          <a:xfrm>
            <a:off x="2073775" y="3204875"/>
            <a:ext cx="2173200" cy="4554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2pPr>
            <a:lvl3pPr lvl="2"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3pPr>
            <a:lvl4pPr lvl="3"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4pPr>
            <a:lvl5pPr lvl="4"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5pPr>
            <a:lvl6pPr lvl="5"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6pPr>
            <a:lvl7pPr lvl="6"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7pPr>
            <a:lvl8pPr lvl="7"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8pPr>
            <a:lvl9pPr lvl="8"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9pPr>
          </a:lstStyle>
          <a:p/>
        </p:txBody>
      </p:sp>
      <p:sp>
        <p:nvSpPr>
          <p:cNvPr id="260" name="Google Shape;260;p29"/>
          <p:cNvSpPr txBox="1"/>
          <p:nvPr>
            <p:ph hasCustomPrompt="1" idx="7" type="title"/>
          </p:nvPr>
        </p:nvSpPr>
        <p:spPr>
          <a:xfrm>
            <a:off x="4855975" y="1947788"/>
            <a:ext cx="9876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Poppins Light"/>
              <a:buNone/>
              <a:defRPr sz="2500">
                <a:latin typeface="Poppins Light"/>
                <a:ea typeface="Poppins Light"/>
                <a:cs typeface="Poppins Light"/>
                <a:sym typeface="Poppins Light"/>
              </a:defRPr>
            </a:lvl1pPr>
            <a:lvl2pPr lvl="1"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2pPr>
            <a:lvl3pPr lvl="2"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3pPr>
            <a:lvl4pPr lvl="3"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4pPr>
            <a:lvl5pPr lvl="4"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5pPr>
            <a:lvl6pPr lvl="5"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6pPr>
            <a:lvl7pPr lvl="6"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7pPr>
            <a:lvl8pPr lvl="7"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8pPr>
            <a:lvl9pPr lvl="8"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9pPr>
          </a:lstStyle>
          <a:p>
            <a:r>
              <a:t>xx%</a:t>
            </a:r>
          </a:p>
        </p:txBody>
      </p:sp>
      <p:sp>
        <p:nvSpPr>
          <p:cNvPr id="261" name="Google Shape;261;p29"/>
          <p:cNvSpPr txBox="1"/>
          <p:nvPr>
            <p:ph idx="8" type="subTitle"/>
          </p:nvPr>
        </p:nvSpPr>
        <p:spPr>
          <a:xfrm>
            <a:off x="6112375" y="2101700"/>
            <a:ext cx="2173200" cy="750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2" name="Google Shape;262;p29"/>
          <p:cNvSpPr txBox="1"/>
          <p:nvPr>
            <p:ph idx="9" type="subTitle"/>
          </p:nvPr>
        </p:nvSpPr>
        <p:spPr>
          <a:xfrm>
            <a:off x="6112375" y="1604675"/>
            <a:ext cx="2173200" cy="4554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2pPr>
            <a:lvl3pPr lvl="2"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3pPr>
            <a:lvl4pPr lvl="3"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4pPr>
            <a:lvl5pPr lvl="4"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5pPr>
            <a:lvl6pPr lvl="5"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6pPr>
            <a:lvl7pPr lvl="6"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7pPr>
            <a:lvl8pPr lvl="7"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8pPr>
            <a:lvl9pPr lvl="8"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9pPr>
          </a:lstStyle>
          <a:p/>
        </p:txBody>
      </p:sp>
      <p:sp>
        <p:nvSpPr>
          <p:cNvPr id="263" name="Google Shape;263;p29"/>
          <p:cNvSpPr txBox="1"/>
          <p:nvPr>
            <p:ph hasCustomPrompt="1" idx="13" type="title"/>
          </p:nvPr>
        </p:nvSpPr>
        <p:spPr>
          <a:xfrm>
            <a:off x="4855975" y="3547988"/>
            <a:ext cx="9876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Poppins Light"/>
              <a:buNone/>
              <a:defRPr sz="2500">
                <a:latin typeface="Poppins Light"/>
                <a:ea typeface="Poppins Light"/>
                <a:cs typeface="Poppins Light"/>
                <a:sym typeface="Poppins Light"/>
              </a:defRPr>
            </a:lvl1pPr>
            <a:lvl2pPr lvl="1"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2pPr>
            <a:lvl3pPr lvl="2"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3pPr>
            <a:lvl4pPr lvl="3"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4pPr>
            <a:lvl5pPr lvl="4"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5pPr>
            <a:lvl6pPr lvl="5"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6pPr>
            <a:lvl7pPr lvl="6"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7pPr>
            <a:lvl8pPr lvl="7"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8pPr>
            <a:lvl9pPr lvl="8"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9pPr>
          </a:lstStyle>
          <a:p>
            <a:r>
              <a:t>xx%</a:t>
            </a:r>
          </a:p>
        </p:txBody>
      </p:sp>
      <p:sp>
        <p:nvSpPr>
          <p:cNvPr id="264" name="Google Shape;264;p29"/>
          <p:cNvSpPr txBox="1"/>
          <p:nvPr>
            <p:ph idx="14" type="subTitle"/>
          </p:nvPr>
        </p:nvSpPr>
        <p:spPr>
          <a:xfrm>
            <a:off x="6112375" y="3701900"/>
            <a:ext cx="2173200" cy="750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5" name="Google Shape;265;p29"/>
          <p:cNvSpPr txBox="1"/>
          <p:nvPr>
            <p:ph idx="15" type="subTitle"/>
          </p:nvPr>
        </p:nvSpPr>
        <p:spPr>
          <a:xfrm>
            <a:off x="6112375" y="3204875"/>
            <a:ext cx="2173200" cy="4554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2pPr>
            <a:lvl3pPr lvl="2"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3pPr>
            <a:lvl4pPr lvl="3"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4pPr>
            <a:lvl5pPr lvl="4"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5pPr>
            <a:lvl6pPr lvl="5"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6pPr>
            <a:lvl7pPr lvl="6"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7pPr>
            <a:lvl8pPr lvl="7"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8pPr>
            <a:lvl9pPr lvl="8"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9pPr>
          </a:lstStyle>
          <a:p/>
        </p:txBody>
      </p:sp>
      <p:sp>
        <p:nvSpPr>
          <p:cNvPr id="266" name="Google Shape;266;p29"/>
          <p:cNvSpPr/>
          <p:nvPr/>
        </p:nvSpPr>
        <p:spPr>
          <a:xfrm>
            <a:off x="4325" y="5300"/>
            <a:ext cx="446400" cy="44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 name="Google Shape;267;p29"/>
          <p:cNvCxnSpPr/>
          <p:nvPr/>
        </p:nvCxnSpPr>
        <p:spPr>
          <a:xfrm>
            <a:off x="395097" y="451099"/>
            <a:ext cx="8825100" cy="0"/>
          </a:xfrm>
          <a:prstGeom prst="straightConnector1">
            <a:avLst/>
          </a:prstGeom>
          <a:noFill/>
          <a:ln cap="flat" cmpd="sng" w="9525">
            <a:solidFill>
              <a:schemeClr val="dk1"/>
            </a:solidFill>
            <a:prstDash val="solid"/>
            <a:round/>
            <a:headEnd len="med" w="med" type="none"/>
            <a:tailEnd len="med" w="med" type="none"/>
          </a:ln>
        </p:spPr>
      </p:cxnSp>
      <p:cxnSp>
        <p:nvCxnSpPr>
          <p:cNvPr id="268" name="Google Shape;268;p29"/>
          <p:cNvCxnSpPr/>
          <p:nvPr/>
        </p:nvCxnSpPr>
        <p:spPr>
          <a:xfrm>
            <a:off x="450725" y="304700"/>
            <a:ext cx="0" cy="4936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8_1_1">
    <p:spTree>
      <p:nvGrpSpPr>
        <p:cNvPr id="269" name="Shape 269"/>
        <p:cNvGrpSpPr/>
        <p:nvPr/>
      </p:nvGrpSpPr>
      <p:grpSpPr>
        <a:xfrm>
          <a:off x="0" y="0"/>
          <a:ext cx="0" cy="0"/>
          <a:chOff x="0" y="0"/>
          <a:chExt cx="0" cy="0"/>
        </a:xfrm>
      </p:grpSpPr>
      <p:sp>
        <p:nvSpPr>
          <p:cNvPr id="270" name="Google Shape;270;p30"/>
          <p:cNvSpPr txBox="1"/>
          <p:nvPr>
            <p:ph hasCustomPrompt="1" type="title"/>
          </p:nvPr>
        </p:nvSpPr>
        <p:spPr>
          <a:xfrm>
            <a:off x="3654899" y="1773539"/>
            <a:ext cx="819300" cy="525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Poppins Light"/>
              <a:buNone/>
              <a:defRPr sz="2300">
                <a:latin typeface="Poppins Light"/>
                <a:ea typeface="Poppins Light"/>
                <a:cs typeface="Poppins Light"/>
                <a:sym typeface="Poppins Light"/>
              </a:defRPr>
            </a:lvl1pPr>
            <a:lvl2pPr lvl="1"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2pPr>
            <a:lvl3pPr lvl="2"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3pPr>
            <a:lvl4pPr lvl="3"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4pPr>
            <a:lvl5pPr lvl="4"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5pPr>
            <a:lvl6pPr lvl="5"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6pPr>
            <a:lvl7pPr lvl="6"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7pPr>
            <a:lvl8pPr lvl="7"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8pPr>
            <a:lvl9pPr lvl="8"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9pPr>
          </a:lstStyle>
          <a:p>
            <a:r>
              <a:t>xx%</a:t>
            </a:r>
          </a:p>
        </p:txBody>
      </p:sp>
      <p:sp>
        <p:nvSpPr>
          <p:cNvPr id="271" name="Google Shape;271;p30"/>
          <p:cNvSpPr txBox="1"/>
          <p:nvPr>
            <p:ph idx="1" type="subTitle"/>
          </p:nvPr>
        </p:nvSpPr>
        <p:spPr>
          <a:xfrm>
            <a:off x="702175" y="2083872"/>
            <a:ext cx="2173200" cy="750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2" name="Google Shape;272;p30"/>
          <p:cNvSpPr txBox="1"/>
          <p:nvPr>
            <p:ph idx="2" type="subTitle"/>
          </p:nvPr>
        </p:nvSpPr>
        <p:spPr>
          <a:xfrm>
            <a:off x="702175" y="1586847"/>
            <a:ext cx="2173200" cy="4554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2pPr>
            <a:lvl3pPr lvl="2"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3pPr>
            <a:lvl4pPr lvl="3"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4pPr>
            <a:lvl5pPr lvl="4"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5pPr>
            <a:lvl6pPr lvl="5"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6pPr>
            <a:lvl7pPr lvl="6"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7pPr>
            <a:lvl8pPr lvl="7"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8pPr>
            <a:lvl9pPr lvl="8"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9pPr>
          </a:lstStyle>
          <a:p/>
        </p:txBody>
      </p:sp>
      <p:sp>
        <p:nvSpPr>
          <p:cNvPr id="273" name="Google Shape;273;p30"/>
          <p:cNvSpPr txBox="1"/>
          <p:nvPr>
            <p:ph idx="3"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4" name="Google Shape;274;p30"/>
          <p:cNvSpPr txBox="1"/>
          <p:nvPr>
            <p:ph hasCustomPrompt="1" idx="4" type="title"/>
          </p:nvPr>
        </p:nvSpPr>
        <p:spPr>
          <a:xfrm>
            <a:off x="3408175" y="2786007"/>
            <a:ext cx="987600" cy="634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Poppins Light"/>
              <a:buNone/>
              <a:defRPr>
                <a:latin typeface="Poppins Light"/>
                <a:ea typeface="Poppins Light"/>
                <a:cs typeface="Poppins Light"/>
                <a:sym typeface="Poppins Light"/>
              </a:defRPr>
            </a:lvl1pPr>
            <a:lvl2pPr lvl="1"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2pPr>
            <a:lvl3pPr lvl="2"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3pPr>
            <a:lvl4pPr lvl="3"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4pPr>
            <a:lvl5pPr lvl="4"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5pPr>
            <a:lvl6pPr lvl="5"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6pPr>
            <a:lvl7pPr lvl="6"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7pPr>
            <a:lvl8pPr lvl="7"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8pPr>
            <a:lvl9pPr lvl="8"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9pPr>
          </a:lstStyle>
          <a:p>
            <a:r>
              <a:t>xx%</a:t>
            </a:r>
          </a:p>
        </p:txBody>
      </p:sp>
      <p:sp>
        <p:nvSpPr>
          <p:cNvPr id="275" name="Google Shape;275;p30"/>
          <p:cNvSpPr txBox="1"/>
          <p:nvPr>
            <p:ph idx="5" type="subTitle"/>
          </p:nvPr>
        </p:nvSpPr>
        <p:spPr>
          <a:xfrm>
            <a:off x="702175" y="3473300"/>
            <a:ext cx="2173200" cy="750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6" name="Google Shape;276;p30"/>
          <p:cNvSpPr txBox="1"/>
          <p:nvPr>
            <p:ph idx="6" type="subTitle"/>
          </p:nvPr>
        </p:nvSpPr>
        <p:spPr>
          <a:xfrm>
            <a:off x="702175" y="2976275"/>
            <a:ext cx="2173200" cy="4554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2pPr>
            <a:lvl3pPr lvl="2"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3pPr>
            <a:lvl4pPr lvl="3"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4pPr>
            <a:lvl5pPr lvl="4"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5pPr>
            <a:lvl6pPr lvl="5"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6pPr>
            <a:lvl7pPr lvl="6"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7pPr>
            <a:lvl8pPr lvl="7"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8pPr>
            <a:lvl9pPr lvl="8"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9pPr>
          </a:lstStyle>
          <a:p/>
        </p:txBody>
      </p:sp>
      <p:sp>
        <p:nvSpPr>
          <p:cNvPr id="277" name="Google Shape;277;p30"/>
          <p:cNvSpPr txBox="1"/>
          <p:nvPr>
            <p:ph hasCustomPrompt="1" idx="7" type="title"/>
          </p:nvPr>
        </p:nvSpPr>
        <p:spPr>
          <a:xfrm>
            <a:off x="4581900" y="1946075"/>
            <a:ext cx="1301700" cy="750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Poppins Light"/>
              <a:buNone/>
              <a:defRPr sz="3600">
                <a:latin typeface="Poppins Light"/>
                <a:ea typeface="Poppins Light"/>
                <a:cs typeface="Poppins Light"/>
                <a:sym typeface="Poppins Light"/>
              </a:defRPr>
            </a:lvl1pPr>
            <a:lvl2pPr lvl="1"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2pPr>
            <a:lvl3pPr lvl="2"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3pPr>
            <a:lvl4pPr lvl="3"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4pPr>
            <a:lvl5pPr lvl="4"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5pPr>
            <a:lvl6pPr lvl="5"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6pPr>
            <a:lvl7pPr lvl="6"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7pPr>
            <a:lvl8pPr lvl="7"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8pPr>
            <a:lvl9pPr lvl="8"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9pPr>
          </a:lstStyle>
          <a:p>
            <a:r>
              <a:t>xx%</a:t>
            </a:r>
          </a:p>
        </p:txBody>
      </p:sp>
      <p:sp>
        <p:nvSpPr>
          <p:cNvPr id="278" name="Google Shape;278;p30"/>
          <p:cNvSpPr txBox="1"/>
          <p:nvPr>
            <p:ph idx="8" type="subTitle"/>
          </p:nvPr>
        </p:nvSpPr>
        <p:spPr>
          <a:xfrm>
            <a:off x="6112375" y="2083872"/>
            <a:ext cx="2173200" cy="750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9" name="Google Shape;279;p30"/>
          <p:cNvSpPr txBox="1"/>
          <p:nvPr>
            <p:ph idx="9" type="subTitle"/>
          </p:nvPr>
        </p:nvSpPr>
        <p:spPr>
          <a:xfrm>
            <a:off x="6112375" y="1586847"/>
            <a:ext cx="2173200" cy="4554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2pPr>
            <a:lvl3pPr lvl="2"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3pPr>
            <a:lvl4pPr lvl="3"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4pPr>
            <a:lvl5pPr lvl="4"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5pPr>
            <a:lvl6pPr lvl="5"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6pPr>
            <a:lvl7pPr lvl="6"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7pPr>
            <a:lvl8pPr lvl="7"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8pPr>
            <a:lvl9pPr lvl="8"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9pPr>
          </a:lstStyle>
          <a:p/>
        </p:txBody>
      </p:sp>
      <p:sp>
        <p:nvSpPr>
          <p:cNvPr id="280" name="Google Shape;280;p30"/>
          <p:cNvSpPr txBox="1"/>
          <p:nvPr>
            <p:ph hasCustomPrompt="1" idx="13" type="title"/>
          </p:nvPr>
        </p:nvSpPr>
        <p:spPr>
          <a:xfrm>
            <a:off x="4512375" y="3085350"/>
            <a:ext cx="572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Poppins Light"/>
              <a:buNone/>
              <a:defRPr sz="1800">
                <a:latin typeface="Poppins Light"/>
                <a:ea typeface="Poppins Light"/>
                <a:cs typeface="Poppins Light"/>
                <a:sym typeface="Poppins Light"/>
              </a:defRPr>
            </a:lvl1pPr>
            <a:lvl2pPr lvl="1"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2pPr>
            <a:lvl3pPr lvl="2"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3pPr>
            <a:lvl4pPr lvl="3"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4pPr>
            <a:lvl5pPr lvl="4"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5pPr>
            <a:lvl6pPr lvl="5"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6pPr>
            <a:lvl7pPr lvl="6"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7pPr>
            <a:lvl8pPr lvl="7"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8pPr>
            <a:lvl9pPr lvl="8" rtl="0" algn="ctr">
              <a:spcBef>
                <a:spcPts val="0"/>
              </a:spcBef>
              <a:spcAft>
                <a:spcPts val="0"/>
              </a:spcAft>
              <a:buClr>
                <a:schemeClr val="lt1"/>
              </a:buClr>
              <a:buSzPts val="6000"/>
              <a:buFont typeface="Poppins Light"/>
              <a:buNone/>
              <a:defRPr sz="6000">
                <a:solidFill>
                  <a:schemeClr val="lt1"/>
                </a:solidFill>
                <a:latin typeface="Poppins Light"/>
                <a:ea typeface="Poppins Light"/>
                <a:cs typeface="Poppins Light"/>
                <a:sym typeface="Poppins Light"/>
              </a:defRPr>
            </a:lvl9pPr>
          </a:lstStyle>
          <a:p>
            <a:r>
              <a:t>xx%</a:t>
            </a:r>
          </a:p>
        </p:txBody>
      </p:sp>
      <p:sp>
        <p:nvSpPr>
          <p:cNvPr id="281" name="Google Shape;281;p30"/>
          <p:cNvSpPr txBox="1"/>
          <p:nvPr>
            <p:ph idx="14" type="subTitle"/>
          </p:nvPr>
        </p:nvSpPr>
        <p:spPr>
          <a:xfrm>
            <a:off x="6112375" y="3473300"/>
            <a:ext cx="2173200" cy="750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2" name="Google Shape;282;p30"/>
          <p:cNvSpPr txBox="1"/>
          <p:nvPr>
            <p:ph idx="15" type="subTitle"/>
          </p:nvPr>
        </p:nvSpPr>
        <p:spPr>
          <a:xfrm>
            <a:off x="6112375" y="2976275"/>
            <a:ext cx="2173200" cy="4554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2pPr>
            <a:lvl3pPr lvl="2"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3pPr>
            <a:lvl4pPr lvl="3"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4pPr>
            <a:lvl5pPr lvl="4"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5pPr>
            <a:lvl6pPr lvl="5"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6pPr>
            <a:lvl7pPr lvl="6"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7pPr>
            <a:lvl8pPr lvl="7"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8pPr>
            <a:lvl9pPr lvl="8" rtl="0" algn="ctr">
              <a:lnSpc>
                <a:spcPct val="100000"/>
              </a:lnSpc>
              <a:spcBef>
                <a:spcPts val="0"/>
              </a:spcBef>
              <a:spcAft>
                <a:spcPts val="0"/>
              </a:spcAft>
              <a:buClr>
                <a:schemeClr val="dk1"/>
              </a:buClr>
              <a:buSzPts val="2400"/>
              <a:buFont typeface="Poppins SemiBold"/>
              <a:buNone/>
              <a:defRPr sz="2400">
                <a:solidFill>
                  <a:schemeClr val="dk1"/>
                </a:solidFill>
                <a:latin typeface="Poppins SemiBold"/>
                <a:ea typeface="Poppins SemiBold"/>
                <a:cs typeface="Poppins SemiBold"/>
                <a:sym typeface="Poppins SemiBold"/>
              </a:defRPr>
            </a:lvl9pPr>
          </a:lstStyle>
          <a:p/>
        </p:txBody>
      </p:sp>
      <p:cxnSp>
        <p:nvCxnSpPr>
          <p:cNvPr id="283" name="Google Shape;283;p30"/>
          <p:cNvCxnSpPr/>
          <p:nvPr/>
        </p:nvCxnSpPr>
        <p:spPr>
          <a:xfrm rot="10800000">
            <a:off x="-97425" y="4570799"/>
            <a:ext cx="9455700" cy="0"/>
          </a:xfrm>
          <a:prstGeom prst="straightConnector1">
            <a:avLst/>
          </a:prstGeom>
          <a:noFill/>
          <a:ln cap="flat" cmpd="sng" w="9525">
            <a:solidFill>
              <a:schemeClr val="dk1"/>
            </a:solidFill>
            <a:prstDash val="solid"/>
            <a:round/>
            <a:headEnd len="med" w="med" type="none"/>
            <a:tailEnd len="med" w="med" type="none"/>
          </a:ln>
        </p:spPr>
      </p:cxnSp>
      <p:grpSp>
        <p:nvGrpSpPr>
          <p:cNvPr id="284" name="Google Shape;284;p30"/>
          <p:cNvGrpSpPr/>
          <p:nvPr/>
        </p:nvGrpSpPr>
        <p:grpSpPr>
          <a:xfrm>
            <a:off x="-4169" y="4579792"/>
            <a:ext cx="1118886" cy="1118886"/>
            <a:chOff x="-320522" y="940050"/>
            <a:chExt cx="3316200" cy="3316200"/>
          </a:xfrm>
        </p:grpSpPr>
        <p:cxnSp>
          <p:nvCxnSpPr>
            <p:cNvPr id="285" name="Google Shape;285;p30"/>
            <p:cNvCxnSpPr/>
            <p:nvPr/>
          </p:nvCxnSpPr>
          <p:spPr>
            <a:xfrm>
              <a:off x="1337578" y="940050"/>
              <a:ext cx="0" cy="3316200"/>
            </a:xfrm>
            <a:prstGeom prst="straightConnector1">
              <a:avLst/>
            </a:prstGeom>
            <a:noFill/>
            <a:ln cap="flat" cmpd="sng" w="9525">
              <a:solidFill>
                <a:schemeClr val="dk1"/>
              </a:solidFill>
              <a:prstDash val="solid"/>
              <a:round/>
              <a:headEnd len="med" w="med" type="none"/>
              <a:tailEnd len="med" w="med" type="none"/>
            </a:ln>
          </p:spPr>
        </p:cxnSp>
        <p:cxnSp>
          <p:nvCxnSpPr>
            <p:cNvPr id="286" name="Google Shape;286;p30"/>
            <p:cNvCxnSpPr/>
            <p:nvPr/>
          </p:nvCxnSpPr>
          <p:spPr>
            <a:xfrm flipH="1">
              <a:off x="165232" y="1425696"/>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287" name="Google Shape;287;p30"/>
            <p:cNvCxnSpPr/>
            <p:nvPr/>
          </p:nvCxnSpPr>
          <p:spPr>
            <a:xfrm rot="10800000">
              <a:off x="165232" y="1425804"/>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288" name="Google Shape;288;p30"/>
            <p:cNvCxnSpPr/>
            <p:nvPr/>
          </p:nvCxnSpPr>
          <p:spPr>
            <a:xfrm>
              <a:off x="-320522" y="2598150"/>
              <a:ext cx="3316200" cy="0"/>
            </a:xfrm>
            <a:prstGeom prst="straightConnector1">
              <a:avLst/>
            </a:prstGeom>
            <a:noFill/>
            <a:ln cap="flat" cmpd="sng" w="9525">
              <a:solidFill>
                <a:schemeClr val="dk1"/>
              </a:solidFill>
              <a:prstDash val="solid"/>
              <a:round/>
              <a:headEnd len="med" w="med" type="none"/>
              <a:tailEnd len="med" w="med" type="none"/>
            </a:ln>
          </p:spPr>
        </p:cxnSp>
      </p:grpSp>
      <p:cxnSp>
        <p:nvCxnSpPr>
          <p:cNvPr id="289" name="Google Shape;289;p30"/>
          <p:cNvCxnSpPr/>
          <p:nvPr/>
        </p:nvCxnSpPr>
        <p:spPr>
          <a:xfrm rot="10800000">
            <a:off x="1114539" y="4570811"/>
            <a:ext cx="0" cy="600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 name="Google Shape;16;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17" name="Google Shape;17;p4"/>
          <p:cNvGrpSpPr/>
          <p:nvPr/>
        </p:nvGrpSpPr>
        <p:grpSpPr>
          <a:xfrm rot="10800000">
            <a:off x="-95750" y="-94028"/>
            <a:ext cx="9420075" cy="5321700"/>
            <a:chOff x="-95750" y="-94028"/>
            <a:chExt cx="9420075" cy="5321700"/>
          </a:xfrm>
        </p:grpSpPr>
        <p:cxnSp>
          <p:nvCxnSpPr>
            <p:cNvPr id="18" name="Google Shape;18;p4"/>
            <p:cNvCxnSpPr/>
            <p:nvPr/>
          </p:nvCxnSpPr>
          <p:spPr>
            <a:xfrm rot="10800000">
              <a:off x="708339" y="-94028"/>
              <a:ext cx="0" cy="5321700"/>
            </a:xfrm>
            <a:prstGeom prst="straightConnector1">
              <a:avLst/>
            </a:prstGeom>
            <a:noFill/>
            <a:ln cap="flat" cmpd="sng" w="9525">
              <a:solidFill>
                <a:schemeClr val="dk1"/>
              </a:solidFill>
              <a:prstDash val="solid"/>
              <a:round/>
              <a:headEnd len="med" w="med" type="none"/>
              <a:tailEnd len="med" w="med" type="none"/>
            </a:ln>
          </p:spPr>
        </p:cxnSp>
        <p:grpSp>
          <p:nvGrpSpPr>
            <p:cNvPr id="19" name="Google Shape;19;p4"/>
            <p:cNvGrpSpPr/>
            <p:nvPr/>
          </p:nvGrpSpPr>
          <p:grpSpPr>
            <a:xfrm rot="10800000">
              <a:off x="108" y="4783793"/>
              <a:ext cx="706351" cy="354782"/>
              <a:chOff x="-320522" y="940050"/>
              <a:chExt cx="3316200" cy="1665645"/>
            </a:xfrm>
          </p:grpSpPr>
          <p:cxnSp>
            <p:nvCxnSpPr>
              <p:cNvPr id="20" name="Google Shape;20;p4"/>
              <p:cNvCxnSpPr/>
              <p:nvPr/>
            </p:nvCxnSpPr>
            <p:spPr>
              <a:xfrm>
                <a:off x="1337578" y="940050"/>
                <a:ext cx="0" cy="1650600"/>
              </a:xfrm>
              <a:prstGeom prst="straightConnector1">
                <a:avLst/>
              </a:prstGeom>
              <a:noFill/>
              <a:ln cap="flat" cmpd="sng" w="9525">
                <a:solidFill>
                  <a:schemeClr val="dk1"/>
                </a:solidFill>
                <a:prstDash val="solid"/>
                <a:round/>
                <a:headEnd len="med" w="med" type="none"/>
                <a:tailEnd len="med" w="med" type="none"/>
              </a:ln>
            </p:spPr>
          </p:cxnSp>
          <p:cxnSp>
            <p:nvCxnSpPr>
              <p:cNvPr id="21" name="Google Shape;21;p4"/>
              <p:cNvCxnSpPr/>
              <p:nvPr/>
            </p:nvCxnSpPr>
            <p:spPr>
              <a:xfrm flipH="1">
                <a:off x="1342432" y="1425696"/>
                <a:ext cx="1167600" cy="1167600"/>
              </a:xfrm>
              <a:prstGeom prst="straightConnector1">
                <a:avLst/>
              </a:prstGeom>
              <a:noFill/>
              <a:ln cap="flat" cmpd="sng" w="9525">
                <a:solidFill>
                  <a:schemeClr val="dk1"/>
                </a:solidFill>
                <a:prstDash val="solid"/>
                <a:round/>
                <a:headEnd len="med" w="med" type="none"/>
                <a:tailEnd len="med" w="med" type="none"/>
              </a:ln>
            </p:spPr>
          </p:cxnSp>
          <p:cxnSp>
            <p:nvCxnSpPr>
              <p:cNvPr id="22" name="Google Shape;22;p4"/>
              <p:cNvCxnSpPr/>
              <p:nvPr/>
            </p:nvCxnSpPr>
            <p:spPr>
              <a:xfrm rot="10800000">
                <a:off x="164928" y="1425495"/>
                <a:ext cx="1180200" cy="1180200"/>
              </a:xfrm>
              <a:prstGeom prst="straightConnector1">
                <a:avLst/>
              </a:prstGeom>
              <a:noFill/>
              <a:ln cap="flat" cmpd="sng" w="9525">
                <a:solidFill>
                  <a:schemeClr val="dk1"/>
                </a:solidFill>
                <a:prstDash val="solid"/>
                <a:round/>
                <a:headEnd len="med" w="med" type="none"/>
                <a:tailEnd len="med" w="med" type="none"/>
              </a:ln>
            </p:spPr>
          </p:cxnSp>
          <p:cxnSp>
            <p:nvCxnSpPr>
              <p:cNvPr id="23" name="Google Shape;23;p4"/>
              <p:cNvCxnSpPr/>
              <p:nvPr/>
            </p:nvCxnSpPr>
            <p:spPr>
              <a:xfrm>
                <a:off x="-320522" y="2598150"/>
                <a:ext cx="3316200" cy="0"/>
              </a:xfrm>
              <a:prstGeom prst="straightConnector1">
                <a:avLst/>
              </a:prstGeom>
              <a:noFill/>
              <a:ln cap="flat" cmpd="sng" w="9525">
                <a:solidFill>
                  <a:schemeClr val="dk1"/>
                </a:solidFill>
                <a:prstDash val="solid"/>
                <a:round/>
                <a:headEnd len="med" w="med" type="none"/>
                <a:tailEnd len="med" w="med" type="none"/>
              </a:ln>
            </p:spPr>
          </p:cxnSp>
        </p:grpSp>
        <p:cxnSp>
          <p:nvCxnSpPr>
            <p:cNvPr id="24" name="Google Shape;24;p4"/>
            <p:cNvCxnSpPr/>
            <p:nvPr/>
          </p:nvCxnSpPr>
          <p:spPr>
            <a:xfrm rot="10800000">
              <a:off x="-95675" y="4786482"/>
              <a:ext cx="9420000" cy="0"/>
            </a:xfrm>
            <a:prstGeom prst="straightConnector1">
              <a:avLst/>
            </a:prstGeom>
            <a:noFill/>
            <a:ln cap="flat" cmpd="sng" w="9525">
              <a:solidFill>
                <a:schemeClr val="dk1"/>
              </a:solidFill>
              <a:prstDash val="solid"/>
              <a:round/>
              <a:headEnd len="med" w="med" type="none"/>
              <a:tailEnd len="med" w="med" type="none"/>
            </a:ln>
          </p:spPr>
        </p:cxnSp>
        <p:cxnSp>
          <p:nvCxnSpPr>
            <p:cNvPr id="25" name="Google Shape;25;p4"/>
            <p:cNvCxnSpPr/>
            <p:nvPr/>
          </p:nvCxnSpPr>
          <p:spPr>
            <a:xfrm rot="10800000">
              <a:off x="-95750" y="295172"/>
              <a:ext cx="8022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90" name="Shape 290"/>
        <p:cNvGrpSpPr/>
        <p:nvPr/>
      </p:nvGrpSpPr>
      <p:grpSpPr>
        <a:xfrm>
          <a:off x="0" y="0"/>
          <a:ext cx="0" cy="0"/>
          <a:chOff x="0" y="0"/>
          <a:chExt cx="0" cy="0"/>
        </a:xfrm>
      </p:grpSpPr>
      <p:sp>
        <p:nvSpPr>
          <p:cNvPr id="291" name="Google Shape;291;p31"/>
          <p:cNvSpPr txBox="1"/>
          <p:nvPr>
            <p:ph type="title"/>
          </p:nvPr>
        </p:nvSpPr>
        <p:spPr>
          <a:xfrm>
            <a:off x="854351" y="501950"/>
            <a:ext cx="4739700" cy="105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8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2" name="Google Shape;292;p31"/>
          <p:cNvSpPr txBox="1"/>
          <p:nvPr>
            <p:ph idx="1" type="subTitle"/>
          </p:nvPr>
        </p:nvSpPr>
        <p:spPr>
          <a:xfrm>
            <a:off x="854350" y="1914300"/>
            <a:ext cx="4739700" cy="105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3" name="Google Shape;293;p31"/>
          <p:cNvSpPr txBox="1"/>
          <p:nvPr/>
        </p:nvSpPr>
        <p:spPr>
          <a:xfrm>
            <a:off x="898650" y="3611950"/>
            <a:ext cx="4717500" cy="5562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lang="en" sz="1000">
                <a:solidFill>
                  <a:schemeClr val="dk1"/>
                </a:solidFill>
                <a:latin typeface="Poppins"/>
                <a:ea typeface="Poppins"/>
                <a:cs typeface="Poppins"/>
                <a:sym typeface="Poppins"/>
              </a:rPr>
              <a:t>CREDITS: This presentation template was created by </a:t>
            </a:r>
            <a:r>
              <a:rPr lang="en" sz="10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000">
                <a:solidFill>
                  <a:schemeClr val="dk1"/>
                </a:solidFill>
                <a:latin typeface="Poppins"/>
                <a:ea typeface="Poppins"/>
                <a:cs typeface="Poppins"/>
                <a:sym typeface="Poppins"/>
              </a:rPr>
              <a:t>, and includes icons by </a:t>
            </a:r>
            <a:r>
              <a:rPr lang="en" sz="10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000">
                <a:solidFill>
                  <a:schemeClr val="dk1"/>
                </a:solidFill>
                <a:latin typeface="Poppins"/>
                <a:ea typeface="Poppins"/>
                <a:cs typeface="Poppins"/>
                <a:sym typeface="Poppins"/>
              </a:rPr>
              <a:t>, and infographics &amp; images by </a:t>
            </a:r>
            <a:r>
              <a:rPr lang="en" sz="10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r>
              <a:rPr lang="en" sz="1000">
                <a:solidFill>
                  <a:schemeClr val="dk1"/>
                </a:solidFill>
                <a:latin typeface="Poppins"/>
                <a:ea typeface="Poppins"/>
                <a:cs typeface="Poppins"/>
                <a:sym typeface="Poppins"/>
              </a:rPr>
              <a:t> </a:t>
            </a:r>
            <a:endParaRPr sz="1000">
              <a:solidFill>
                <a:schemeClr val="dk1"/>
              </a:solidFill>
              <a:latin typeface="Poppins"/>
              <a:ea typeface="Poppins"/>
              <a:cs typeface="Poppins"/>
              <a:sym typeface="Poppin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94" name="Shape 294"/>
        <p:cNvGrpSpPr/>
        <p:nvPr/>
      </p:nvGrpSpPr>
      <p:grpSpPr>
        <a:xfrm>
          <a:off x="0" y="0"/>
          <a:ext cx="0" cy="0"/>
          <a:chOff x="0" y="0"/>
          <a:chExt cx="0" cy="0"/>
        </a:xfrm>
      </p:grpSpPr>
      <p:cxnSp>
        <p:nvCxnSpPr>
          <p:cNvPr id="295" name="Google Shape;295;p32"/>
          <p:cNvCxnSpPr/>
          <p:nvPr/>
        </p:nvCxnSpPr>
        <p:spPr>
          <a:xfrm rot="10800000">
            <a:off x="8430775" y="-89100"/>
            <a:ext cx="0" cy="5321700"/>
          </a:xfrm>
          <a:prstGeom prst="straightConnector1">
            <a:avLst/>
          </a:prstGeom>
          <a:noFill/>
          <a:ln cap="flat" cmpd="sng" w="9525">
            <a:solidFill>
              <a:schemeClr val="dk1"/>
            </a:solidFill>
            <a:prstDash val="solid"/>
            <a:round/>
            <a:headEnd len="med" w="med" type="none"/>
            <a:tailEnd len="med" w="med" type="none"/>
          </a:ln>
        </p:spPr>
      </p:cxnSp>
      <p:grpSp>
        <p:nvGrpSpPr>
          <p:cNvPr id="296" name="Google Shape;296;p32"/>
          <p:cNvGrpSpPr/>
          <p:nvPr/>
        </p:nvGrpSpPr>
        <p:grpSpPr>
          <a:xfrm flipH="1" rot="10800000">
            <a:off x="8437542" y="4437153"/>
            <a:ext cx="706351" cy="706351"/>
            <a:chOff x="-320522" y="940050"/>
            <a:chExt cx="3316200" cy="3316200"/>
          </a:xfrm>
        </p:grpSpPr>
        <p:cxnSp>
          <p:nvCxnSpPr>
            <p:cNvPr id="297" name="Google Shape;297;p32"/>
            <p:cNvCxnSpPr/>
            <p:nvPr/>
          </p:nvCxnSpPr>
          <p:spPr>
            <a:xfrm>
              <a:off x="1337578" y="940050"/>
              <a:ext cx="0" cy="33162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32"/>
            <p:cNvCxnSpPr/>
            <p:nvPr/>
          </p:nvCxnSpPr>
          <p:spPr>
            <a:xfrm flipH="1">
              <a:off x="165232" y="1425696"/>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299" name="Google Shape;299;p32"/>
            <p:cNvCxnSpPr/>
            <p:nvPr/>
          </p:nvCxnSpPr>
          <p:spPr>
            <a:xfrm rot="10800000">
              <a:off x="165232" y="1425804"/>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300" name="Google Shape;300;p32"/>
            <p:cNvCxnSpPr/>
            <p:nvPr/>
          </p:nvCxnSpPr>
          <p:spPr>
            <a:xfrm>
              <a:off x="-320522" y="2598150"/>
              <a:ext cx="3316200" cy="0"/>
            </a:xfrm>
            <a:prstGeom prst="straightConnector1">
              <a:avLst/>
            </a:prstGeom>
            <a:noFill/>
            <a:ln cap="flat" cmpd="sng" w="9525">
              <a:solidFill>
                <a:schemeClr val="dk1"/>
              </a:solidFill>
              <a:prstDash val="solid"/>
              <a:round/>
              <a:headEnd len="med" w="med" type="none"/>
              <a:tailEnd len="med" w="med" type="none"/>
            </a:ln>
          </p:spPr>
        </p:cxnSp>
      </p:grpSp>
      <p:cxnSp>
        <p:nvCxnSpPr>
          <p:cNvPr id="301" name="Google Shape;301;p32"/>
          <p:cNvCxnSpPr/>
          <p:nvPr/>
        </p:nvCxnSpPr>
        <p:spPr>
          <a:xfrm>
            <a:off x="8437550" y="4437150"/>
            <a:ext cx="802200" cy="0"/>
          </a:xfrm>
          <a:prstGeom prst="straightConnector1">
            <a:avLst/>
          </a:prstGeom>
          <a:noFill/>
          <a:ln cap="flat" cmpd="sng" w="9525">
            <a:solidFill>
              <a:schemeClr val="dk1"/>
            </a:solidFill>
            <a:prstDash val="solid"/>
            <a:round/>
            <a:headEnd len="med" w="med" type="none"/>
            <a:tailEnd len="med" w="med" type="none"/>
          </a:ln>
        </p:spPr>
      </p:cxnSp>
      <p:cxnSp>
        <p:nvCxnSpPr>
          <p:cNvPr id="302" name="Google Shape;302;p32"/>
          <p:cNvCxnSpPr/>
          <p:nvPr/>
        </p:nvCxnSpPr>
        <p:spPr>
          <a:xfrm>
            <a:off x="-90800" y="528700"/>
            <a:ext cx="93306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3" name="Shape 303"/>
        <p:cNvGrpSpPr/>
        <p:nvPr/>
      </p:nvGrpSpPr>
      <p:grpSpPr>
        <a:xfrm>
          <a:off x="0" y="0"/>
          <a:ext cx="0" cy="0"/>
          <a:chOff x="0" y="0"/>
          <a:chExt cx="0" cy="0"/>
        </a:xfrm>
      </p:grpSpPr>
      <p:cxnSp>
        <p:nvCxnSpPr>
          <p:cNvPr id="304" name="Google Shape;304;p33"/>
          <p:cNvCxnSpPr/>
          <p:nvPr/>
        </p:nvCxnSpPr>
        <p:spPr>
          <a:xfrm>
            <a:off x="-98000" y="580900"/>
            <a:ext cx="9342000" cy="0"/>
          </a:xfrm>
          <a:prstGeom prst="straightConnector1">
            <a:avLst/>
          </a:prstGeom>
          <a:noFill/>
          <a:ln cap="flat" cmpd="sng" w="9525">
            <a:solidFill>
              <a:schemeClr val="dk1"/>
            </a:solidFill>
            <a:prstDash val="solid"/>
            <a:round/>
            <a:headEnd len="med" w="med" type="none"/>
            <a:tailEnd len="med" w="med" type="none"/>
          </a:ln>
        </p:spPr>
      </p:cxnSp>
      <p:cxnSp>
        <p:nvCxnSpPr>
          <p:cNvPr id="305" name="Google Shape;305;p33"/>
          <p:cNvCxnSpPr/>
          <p:nvPr/>
        </p:nvCxnSpPr>
        <p:spPr>
          <a:xfrm>
            <a:off x="681675" y="-178200"/>
            <a:ext cx="0" cy="5321700"/>
          </a:xfrm>
          <a:prstGeom prst="straightConnector1">
            <a:avLst/>
          </a:prstGeom>
          <a:noFill/>
          <a:ln cap="flat" cmpd="sng" w="9525">
            <a:solidFill>
              <a:schemeClr val="dk1"/>
            </a:solidFill>
            <a:prstDash val="solid"/>
            <a:round/>
            <a:headEnd len="med" w="med" type="none"/>
            <a:tailEnd len="med" w="med" type="none"/>
          </a:ln>
        </p:spPr>
      </p:cxnSp>
      <p:cxnSp>
        <p:nvCxnSpPr>
          <p:cNvPr id="306" name="Google Shape;306;p33"/>
          <p:cNvCxnSpPr/>
          <p:nvPr/>
        </p:nvCxnSpPr>
        <p:spPr>
          <a:xfrm>
            <a:off x="-99000" y="4566400"/>
            <a:ext cx="9342000" cy="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33"/>
          <p:cNvCxnSpPr/>
          <p:nvPr/>
        </p:nvCxnSpPr>
        <p:spPr>
          <a:xfrm rot="10800000">
            <a:off x="9144000" y="-266475"/>
            <a:ext cx="0" cy="5321700"/>
          </a:xfrm>
          <a:prstGeom prst="straightConnector1">
            <a:avLst/>
          </a:prstGeom>
          <a:noFill/>
          <a:ln cap="flat" cmpd="sng" w="9525">
            <a:solidFill>
              <a:schemeClr val="dk1"/>
            </a:solidFill>
            <a:prstDash val="solid"/>
            <a:round/>
            <a:headEnd len="med" w="med" type="none"/>
            <a:tailEnd len="med" w="med" type="none"/>
          </a:ln>
        </p:spPr>
      </p:cxnSp>
      <p:grpSp>
        <p:nvGrpSpPr>
          <p:cNvPr id="308" name="Google Shape;308;p33"/>
          <p:cNvGrpSpPr/>
          <p:nvPr/>
        </p:nvGrpSpPr>
        <p:grpSpPr>
          <a:xfrm flipH="1" rot="10800000">
            <a:off x="7658921" y="3789406"/>
            <a:ext cx="1553971" cy="1553971"/>
            <a:chOff x="-320522" y="940050"/>
            <a:chExt cx="3316200" cy="3316200"/>
          </a:xfrm>
        </p:grpSpPr>
        <p:cxnSp>
          <p:nvCxnSpPr>
            <p:cNvPr id="309" name="Google Shape;309;p33"/>
            <p:cNvCxnSpPr/>
            <p:nvPr/>
          </p:nvCxnSpPr>
          <p:spPr>
            <a:xfrm>
              <a:off x="1337578" y="940050"/>
              <a:ext cx="0" cy="3316200"/>
            </a:xfrm>
            <a:prstGeom prst="straightConnector1">
              <a:avLst/>
            </a:prstGeom>
            <a:noFill/>
            <a:ln cap="flat" cmpd="sng" w="9525">
              <a:solidFill>
                <a:schemeClr val="dk1"/>
              </a:solidFill>
              <a:prstDash val="solid"/>
              <a:round/>
              <a:headEnd len="med" w="med" type="none"/>
              <a:tailEnd len="med" w="med" type="none"/>
            </a:ln>
          </p:spPr>
        </p:cxnSp>
        <p:cxnSp>
          <p:nvCxnSpPr>
            <p:cNvPr id="310" name="Google Shape;310;p33"/>
            <p:cNvCxnSpPr/>
            <p:nvPr/>
          </p:nvCxnSpPr>
          <p:spPr>
            <a:xfrm flipH="1">
              <a:off x="165232" y="1425696"/>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311" name="Google Shape;311;p33"/>
            <p:cNvCxnSpPr/>
            <p:nvPr/>
          </p:nvCxnSpPr>
          <p:spPr>
            <a:xfrm rot="10800000">
              <a:off x="165232" y="1425804"/>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312" name="Google Shape;312;p33"/>
            <p:cNvCxnSpPr/>
            <p:nvPr/>
          </p:nvCxnSpPr>
          <p:spPr>
            <a:xfrm>
              <a:off x="-320522" y="2598150"/>
              <a:ext cx="3316200" cy="0"/>
            </a:xfrm>
            <a:prstGeom prst="straightConnector1">
              <a:avLst/>
            </a:prstGeom>
            <a:noFill/>
            <a:ln cap="flat" cmpd="sng" w="9525">
              <a:solidFill>
                <a:schemeClr val="dk1"/>
              </a:solidFill>
              <a:prstDash val="solid"/>
              <a:round/>
              <a:headEnd len="med" w="med" type="none"/>
              <a:tailEnd len="med" w="med" type="none"/>
            </a:ln>
          </p:spPr>
        </p:cxnSp>
      </p:grpSp>
      <p:cxnSp>
        <p:nvCxnSpPr>
          <p:cNvPr id="313" name="Google Shape;313;p33"/>
          <p:cNvCxnSpPr/>
          <p:nvPr/>
        </p:nvCxnSpPr>
        <p:spPr>
          <a:xfrm>
            <a:off x="8436113" y="0"/>
            <a:ext cx="0" cy="5321700"/>
          </a:xfrm>
          <a:prstGeom prst="straightConnector1">
            <a:avLst/>
          </a:prstGeom>
          <a:noFill/>
          <a:ln cap="flat" cmpd="sng" w="9525">
            <a:solidFill>
              <a:schemeClr val="dk1"/>
            </a:solidFill>
            <a:prstDash val="solid"/>
            <a:round/>
            <a:headEnd len="med" w="med" type="none"/>
            <a:tailEnd len="med" w="med" type="none"/>
          </a:ln>
        </p:spPr>
      </p:cxnSp>
      <p:cxnSp>
        <p:nvCxnSpPr>
          <p:cNvPr id="314" name="Google Shape;314;p33"/>
          <p:cNvCxnSpPr/>
          <p:nvPr/>
        </p:nvCxnSpPr>
        <p:spPr>
          <a:xfrm>
            <a:off x="-348112" y="1545076"/>
            <a:ext cx="1016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1604625" y="597425"/>
            <a:ext cx="6819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 name="Google Shape;28;p5"/>
          <p:cNvSpPr txBox="1"/>
          <p:nvPr>
            <p:ph idx="1" type="subTitle"/>
          </p:nvPr>
        </p:nvSpPr>
        <p:spPr>
          <a:xfrm>
            <a:off x="5122182" y="3732610"/>
            <a:ext cx="240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 name="Google Shape;29;p5"/>
          <p:cNvSpPr txBox="1"/>
          <p:nvPr>
            <p:ph idx="2" type="subTitle"/>
          </p:nvPr>
        </p:nvSpPr>
        <p:spPr>
          <a:xfrm>
            <a:off x="1727993" y="3732610"/>
            <a:ext cx="240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5"/>
          <p:cNvSpPr txBox="1"/>
          <p:nvPr>
            <p:ph idx="3" type="subTitle"/>
          </p:nvPr>
        </p:nvSpPr>
        <p:spPr>
          <a:xfrm>
            <a:off x="5122182" y="3277310"/>
            <a:ext cx="2400300" cy="4554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2pPr>
            <a:lvl3pPr lvl="2"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3pPr>
            <a:lvl4pPr lvl="3"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4pPr>
            <a:lvl5pPr lvl="4"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5pPr>
            <a:lvl6pPr lvl="5"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6pPr>
            <a:lvl7pPr lvl="6"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7pPr>
            <a:lvl8pPr lvl="7"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8pPr>
            <a:lvl9pPr lvl="8"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9pPr>
          </a:lstStyle>
          <a:p/>
        </p:txBody>
      </p:sp>
      <p:sp>
        <p:nvSpPr>
          <p:cNvPr id="31" name="Google Shape;31;p5"/>
          <p:cNvSpPr txBox="1"/>
          <p:nvPr>
            <p:ph idx="4" type="subTitle"/>
          </p:nvPr>
        </p:nvSpPr>
        <p:spPr>
          <a:xfrm>
            <a:off x="1727993" y="3277310"/>
            <a:ext cx="2400300" cy="4554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Poppins SemiBold"/>
              <a:buNone/>
              <a:defRPr sz="20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2pPr>
            <a:lvl3pPr lvl="2"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3pPr>
            <a:lvl4pPr lvl="3"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4pPr>
            <a:lvl5pPr lvl="4"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5pPr>
            <a:lvl6pPr lvl="5"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6pPr>
            <a:lvl7pPr lvl="6"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7pPr>
            <a:lvl8pPr lvl="7"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8pPr>
            <a:lvl9pPr lvl="8" rtl="0" algn="ctr">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 name="Google Shape;34;p6"/>
          <p:cNvSpPr/>
          <p:nvPr/>
        </p:nvSpPr>
        <p:spPr>
          <a:xfrm>
            <a:off x="4325" y="5300"/>
            <a:ext cx="446400" cy="44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 name="Google Shape;35;p6"/>
          <p:cNvCxnSpPr/>
          <p:nvPr/>
        </p:nvCxnSpPr>
        <p:spPr>
          <a:xfrm>
            <a:off x="395097" y="451099"/>
            <a:ext cx="8825100" cy="0"/>
          </a:xfrm>
          <a:prstGeom prst="straightConnector1">
            <a:avLst/>
          </a:prstGeom>
          <a:noFill/>
          <a:ln cap="flat" cmpd="sng" w="9525">
            <a:solidFill>
              <a:schemeClr val="dk1"/>
            </a:solidFill>
            <a:prstDash val="solid"/>
            <a:round/>
            <a:headEnd len="med" w="med" type="none"/>
            <a:tailEnd len="med" w="med" type="none"/>
          </a:ln>
        </p:spPr>
      </p:cxnSp>
      <p:grpSp>
        <p:nvGrpSpPr>
          <p:cNvPr id="36" name="Google Shape;36;p6"/>
          <p:cNvGrpSpPr/>
          <p:nvPr/>
        </p:nvGrpSpPr>
        <p:grpSpPr>
          <a:xfrm>
            <a:off x="8511563" y="451689"/>
            <a:ext cx="1255845" cy="1255845"/>
            <a:chOff x="-320522" y="940050"/>
            <a:chExt cx="3316200" cy="3316200"/>
          </a:xfrm>
        </p:grpSpPr>
        <p:cxnSp>
          <p:nvCxnSpPr>
            <p:cNvPr id="37" name="Google Shape;37;p6"/>
            <p:cNvCxnSpPr/>
            <p:nvPr/>
          </p:nvCxnSpPr>
          <p:spPr>
            <a:xfrm>
              <a:off x="1337578" y="940050"/>
              <a:ext cx="0" cy="3316200"/>
            </a:xfrm>
            <a:prstGeom prst="straightConnector1">
              <a:avLst/>
            </a:prstGeom>
            <a:noFill/>
            <a:ln cap="flat" cmpd="sng" w="9525">
              <a:solidFill>
                <a:schemeClr val="dk1"/>
              </a:solidFill>
              <a:prstDash val="solid"/>
              <a:round/>
              <a:headEnd len="med" w="med" type="none"/>
              <a:tailEnd len="med" w="med" type="none"/>
            </a:ln>
          </p:spPr>
        </p:cxnSp>
        <p:cxnSp>
          <p:nvCxnSpPr>
            <p:cNvPr id="38" name="Google Shape;38;p6"/>
            <p:cNvCxnSpPr/>
            <p:nvPr/>
          </p:nvCxnSpPr>
          <p:spPr>
            <a:xfrm flipH="1">
              <a:off x="165232" y="1425696"/>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39" name="Google Shape;39;p6"/>
            <p:cNvCxnSpPr/>
            <p:nvPr/>
          </p:nvCxnSpPr>
          <p:spPr>
            <a:xfrm rot="10800000">
              <a:off x="165232" y="1425804"/>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40" name="Google Shape;40;p6"/>
            <p:cNvCxnSpPr/>
            <p:nvPr/>
          </p:nvCxnSpPr>
          <p:spPr>
            <a:xfrm>
              <a:off x="-320522" y="2598150"/>
              <a:ext cx="3316200" cy="0"/>
            </a:xfrm>
            <a:prstGeom prst="straightConnector1">
              <a:avLst/>
            </a:prstGeom>
            <a:noFill/>
            <a:ln cap="flat" cmpd="sng" w="9525">
              <a:solidFill>
                <a:schemeClr val="dk1"/>
              </a:solidFill>
              <a:prstDash val="solid"/>
              <a:round/>
              <a:headEnd len="med" w="med" type="none"/>
              <a:tailEnd len="med" w="med" type="none"/>
            </a:ln>
          </p:spPr>
        </p:cxnSp>
      </p:grpSp>
      <p:cxnSp>
        <p:nvCxnSpPr>
          <p:cNvPr id="41" name="Google Shape;41;p6"/>
          <p:cNvCxnSpPr/>
          <p:nvPr/>
        </p:nvCxnSpPr>
        <p:spPr>
          <a:xfrm>
            <a:off x="450725" y="304700"/>
            <a:ext cx="0" cy="4936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type="title"/>
          </p:nvPr>
        </p:nvSpPr>
        <p:spPr>
          <a:xfrm>
            <a:off x="720000" y="597425"/>
            <a:ext cx="4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 name="Google Shape;44;p7"/>
          <p:cNvSpPr txBox="1"/>
          <p:nvPr>
            <p:ph idx="1" type="subTitle"/>
          </p:nvPr>
        </p:nvSpPr>
        <p:spPr>
          <a:xfrm>
            <a:off x="720000" y="1744875"/>
            <a:ext cx="4708800" cy="247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45" name="Google Shape;45;p7"/>
          <p:cNvSpPr/>
          <p:nvPr>
            <p:ph idx="2" type="pic"/>
          </p:nvPr>
        </p:nvSpPr>
        <p:spPr>
          <a:xfrm>
            <a:off x="5786325" y="539500"/>
            <a:ext cx="3357600" cy="4713600"/>
          </a:xfrm>
          <a:prstGeom prst="rect">
            <a:avLst/>
          </a:prstGeom>
          <a:noFill/>
          <a:ln cap="flat" cmpd="sng" w="9525">
            <a:solidFill>
              <a:schemeClr val="dk1"/>
            </a:solidFill>
            <a:prstDash val="solid"/>
            <a:round/>
            <a:headEnd len="sm" w="sm" type="none"/>
            <a:tailEnd len="sm" w="sm" type="none"/>
          </a:ln>
        </p:spPr>
      </p:sp>
      <p:cxnSp>
        <p:nvCxnSpPr>
          <p:cNvPr id="46" name="Google Shape;46;p7"/>
          <p:cNvCxnSpPr/>
          <p:nvPr/>
        </p:nvCxnSpPr>
        <p:spPr>
          <a:xfrm rot="10800000">
            <a:off x="-107675" y="539500"/>
            <a:ext cx="9432000" cy="0"/>
          </a:xfrm>
          <a:prstGeom prst="straightConnector1">
            <a:avLst/>
          </a:prstGeom>
          <a:noFill/>
          <a:ln cap="flat" cmpd="sng" w="9525">
            <a:solidFill>
              <a:schemeClr val="dk1"/>
            </a:solidFill>
            <a:prstDash val="solid"/>
            <a:round/>
            <a:headEnd len="med" w="med" type="none"/>
            <a:tailEnd len="med" w="med" type="none"/>
          </a:ln>
        </p:spPr>
      </p:cxnSp>
      <p:grpSp>
        <p:nvGrpSpPr>
          <p:cNvPr id="47" name="Google Shape;47;p7"/>
          <p:cNvGrpSpPr/>
          <p:nvPr/>
        </p:nvGrpSpPr>
        <p:grpSpPr>
          <a:xfrm>
            <a:off x="8604445" y="-11"/>
            <a:ext cx="539546" cy="539546"/>
            <a:chOff x="-320522" y="940050"/>
            <a:chExt cx="3316200" cy="3316200"/>
          </a:xfrm>
        </p:grpSpPr>
        <p:cxnSp>
          <p:nvCxnSpPr>
            <p:cNvPr id="48" name="Google Shape;48;p7"/>
            <p:cNvCxnSpPr/>
            <p:nvPr/>
          </p:nvCxnSpPr>
          <p:spPr>
            <a:xfrm>
              <a:off x="1337578" y="940050"/>
              <a:ext cx="0" cy="3316200"/>
            </a:xfrm>
            <a:prstGeom prst="straightConnector1">
              <a:avLst/>
            </a:prstGeom>
            <a:noFill/>
            <a:ln cap="flat" cmpd="sng" w="9525">
              <a:solidFill>
                <a:schemeClr val="dk1"/>
              </a:solidFill>
              <a:prstDash val="solid"/>
              <a:round/>
              <a:headEnd len="med" w="med" type="none"/>
              <a:tailEnd len="med" w="med" type="none"/>
            </a:ln>
          </p:spPr>
        </p:cxnSp>
        <p:cxnSp>
          <p:nvCxnSpPr>
            <p:cNvPr id="49" name="Google Shape;49;p7"/>
            <p:cNvCxnSpPr/>
            <p:nvPr/>
          </p:nvCxnSpPr>
          <p:spPr>
            <a:xfrm flipH="1">
              <a:off x="165232" y="1425696"/>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50" name="Google Shape;50;p7"/>
            <p:cNvCxnSpPr/>
            <p:nvPr/>
          </p:nvCxnSpPr>
          <p:spPr>
            <a:xfrm rot="10800000">
              <a:off x="165232" y="1425804"/>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51" name="Google Shape;51;p7"/>
            <p:cNvCxnSpPr/>
            <p:nvPr/>
          </p:nvCxnSpPr>
          <p:spPr>
            <a:xfrm>
              <a:off x="-320522" y="2598150"/>
              <a:ext cx="3316200" cy="0"/>
            </a:xfrm>
            <a:prstGeom prst="straightConnector1">
              <a:avLst/>
            </a:prstGeom>
            <a:noFill/>
            <a:ln cap="flat" cmpd="sng" w="9525">
              <a:solidFill>
                <a:schemeClr val="dk1"/>
              </a:solidFill>
              <a:prstDash val="solid"/>
              <a:round/>
              <a:headEnd len="med" w="med" type="none"/>
              <a:tailEnd len="med" w="med" type="none"/>
            </a:ln>
          </p:spPr>
        </p:cxnSp>
      </p:grpSp>
      <p:cxnSp>
        <p:nvCxnSpPr>
          <p:cNvPr id="52" name="Google Shape;52;p7"/>
          <p:cNvCxnSpPr/>
          <p:nvPr/>
        </p:nvCxnSpPr>
        <p:spPr>
          <a:xfrm rot="10800000">
            <a:off x="8604450" y="100"/>
            <a:ext cx="0" cy="538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 name="Shape 53"/>
        <p:cNvGrpSpPr/>
        <p:nvPr/>
      </p:nvGrpSpPr>
      <p:grpSpPr>
        <a:xfrm>
          <a:off x="0" y="0"/>
          <a:ext cx="0" cy="0"/>
          <a:chOff x="0" y="0"/>
          <a:chExt cx="0" cy="0"/>
        </a:xfrm>
      </p:grpSpPr>
      <p:sp>
        <p:nvSpPr>
          <p:cNvPr id="54" name="Google Shape;54;p8"/>
          <p:cNvSpPr txBox="1"/>
          <p:nvPr>
            <p:ph type="title"/>
          </p:nvPr>
        </p:nvSpPr>
        <p:spPr>
          <a:xfrm>
            <a:off x="713225" y="1613500"/>
            <a:ext cx="5483100" cy="2290800"/>
          </a:xfrm>
          <a:prstGeom prst="rect">
            <a:avLst/>
          </a:prstGeom>
        </p:spPr>
        <p:txBody>
          <a:bodyPr anchorCtr="0" anchor="ctr" bIns="91425" lIns="91425" spcFirstLastPara="1" rIns="91425" wrap="square" tIns="91425">
            <a:noAutofit/>
          </a:bodyPr>
          <a:lstStyle>
            <a:lvl1pPr lvl="0" algn="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9"/>
          <p:cNvSpPr txBox="1"/>
          <p:nvPr>
            <p:ph type="title"/>
          </p:nvPr>
        </p:nvSpPr>
        <p:spPr>
          <a:xfrm>
            <a:off x="2135550" y="1256084"/>
            <a:ext cx="4872900" cy="1551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96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7" name="Google Shape;57;p9"/>
          <p:cNvSpPr txBox="1"/>
          <p:nvPr>
            <p:ph idx="1" type="subTitle"/>
          </p:nvPr>
        </p:nvSpPr>
        <p:spPr>
          <a:xfrm>
            <a:off x="2135550" y="2696300"/>
            <a:ext cx="4872900" cy="67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0"/>
          <p:cNvSpPr/>
          <p:nvPr>
            <p:ph idx="2" type="pic"/>
          </p:nvPr>
        </p:nvSpPr>
        <p:spPr>
          <a:xfrm>
            <a:off x="0" y="0"/>
            <a:ext cx="9239700" cy="5222100"/>
          </a:xfrm>
          <a:prstGeom prst="rect">
            <a:avLst/>
          </a:prstGeom>
          <a:noFill/>
          <a:ln>
            <a:noFill/>
          </a:ln>
        </p:spPr>
      </p:sp>
      <p:sp>
        <p:nvSpPr>
          <p:cNvPr id="60" name="Google Shape;60;p10"/>
          <p:cNvSpPr txBox="1"/>
          <p:nvPr>
            <p:ph type="title"/>
          </p:nvPr>
        </p:nvSpPr>
        <p:spPr>
          <a:xfrm>
            <a:off x="720000" y="41668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974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indent="-304800" lvl="1" marL="9144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indent="-304800" lvl="2" marL="13716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indent="-304800" lvl="3" marL="1828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indent="-304800" lvl="4" marL="22860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indent="-304800" lvl="5" marL="27432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indent="-304800" lvl="6" marL="32004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indent="-304800" lvl="7" marL="36576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indent="-304800" lvl="8" marL="411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docs.google.com/spreadsheets/d/1tbxtlAJFSIHX1RH6rerkZef-spjAwR2QnLCJjxYQ4t8/copy#gid=181671590"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4"/>
          <p:cNvSpPr txBox="1"/>
          <p:nvPr>
            <p:ph type="ctrTitle"/>
          </p:nvPr>
        </p:nvSpPr>
        <p:spPr>
          <a:xfrm>
            <a:off x="3689725" y="1663425"/>
            <a:ext cx="5315100" cy="1422000"/>
          </a:xfrm>
          <a:prstGeom prst="rect">
            <a:avLst/>
          </a:prstGeom>
        </p:spPr>
        <p:txBody>
          <a:bodyPr anchorCtr="0" anchor="b" bIns="91425" lIns="0" spcFirstLastPara="1" rIns="91425" wrap="square" tIns="0">
            <a:normAutofit/>
          </a:bodyPr>
          <a:lstStyle/>
          <a:p>
            <a:pPr indent="0" lvl="0" marL="0" rtl="0" algn="l">
              <a:spcBef>
                <a:spcPts val="0"/>
              </a:spcBef>
              <a:spcAft>
                <a:spcPts val="0"/>
              </a:spcAft>
              <a:buNone/>
            </a:pPr>
            <a:r>
              <a:rPr lang="en" sz="3900"/>
              <a:t>MENGKONVERSIK</a:t>
            </a:r>
            <a:r>
              <a:rPr lang="en" sz="3900"/>
              <a:t>A</a:t>
            </a:r>
            <a:r>
              <a:rPr lang="en" sz="3900"/>
              <a:t>N NILAI MATA UANG</a:t>
            </a:r>
            <a:endParaRPr sz="3900"/>
          </a:p>
        </p:txBody>
      </p:sp>
      <p:sp>
        <p:nvSpPr>
          <p:cNvPr id="320" name="Google Shape;320;p34"/>
          <p:cNvSpPr txBox="1"/>
          <p:nvPr>
            <p:ph idx="1" type="subTitle"/>
          </p:nvPr>
        </p:nvSpPr>
        <p:spPr>
          <a:xfrm>
            <a:off x="3543875" y="3486150"/>
            <a:ext cx="4831800" cy="7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DZAKY ERYAN AKBAR PRAMANA-A-2300018036</a:t>
            </a:r>
            <a:endParaRPr/>
          </a:p>
        </p:txBody>
      </p:sp>
      <p:grpSp>
        <p:nvGrpSpPr>
          <p:cNvPr id="321" name="Google Shape;321;p34"/>
          <p:cNvGrpSpPr/>
          <p:nvPr/>
        </p:nvGrpSpPr>
        <p:grpSpPr>
          <a:xfrm>
            <a:off x="3" y="935500"/>
            <a:ext cx="3316200" cy="3316200"/>
            <a:chOff x="-320522" y="940050"/>
            <a:chExt cx="3316200" cy="3316200"/>
          </a:xfrm>
        </p:grpSpPr>
        <p:cxnSp>
          <p:nvCxnSpPr>
            <p:cNvPr id="322" name="Google Shape;322;p34"/>
            <p:cNvCxnSpPr/>
            <p:nvPr/>
          </p:nvCxnSpPr>
          <p:spPr>
            <a:xfrm>
              <a:off x="1337578" y="940050"/>
              <a:ext cx="0" cy="3316200"/>
            </a:xfrm>
            <a:prstGeom prst="straightConnector1">
              <a:avLst/>
            </a:prstGeom>
            <a:noFill/>
            <a:ln cap="flat" cmpd="sng" w="9525">
              <a:solidFill>
                <a:schemeClr val="dk1"/>
              </a:solidFill>
              <a:prstDash val="solid"/>
              <a:round/>
              <a:headEnd len="med" w="med" type="none"/>
              <a:tailEnd len="med" w="med" type="none"/>
            </a:ln>
          </p:spPr>
        </p:cxnSp>
        <p:cxnSp>
          <p:nvCxnSpPr>
            <p:cNvPr id="323" name="Google Shape;323;p34"/>
            <p:cNvCxnSpPr/>
            <p:nvPr/>
          </p:nvCxnSpPr>
          <p:spPr>
            <a:xfrm flipH="1">
              <a:off x="165232" y="1425696"/>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324" name="Google Shape;324;p34"/>
            <p:cNvCxnSpPr/>
            <p:nvPr/>
          </p:nvCxnSpPr>
          <p:spPr>
            <a:xfrm rot="10800000">
              <a:off x="165232" y="1425804"/>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325" name="Google Shape;325;p34"/>
            <p:cNvCxnSpPr/>
            <p:nvPr/>
          </p:nvCxnSpPr>
          <p:spPr>
            <a:xfrm>
              <a:off x="-320522" y="2598150"/>
              <a:ext cx="3316200" cy="0"/>
            </a:xfrm>
            <a:prstGeom prst="straightConnector1">
              <a:avLst/>
            </a:prstGeom>
            <a:noFill/>
            <a:ln cap="flat" cmpd="sng" w="9525">
              <a:solidFill>
                <a:schemeClr val="dk1"/>
              </a:solidFill>
              <a:prstDash val="solid"/>
              <a:round/>
              <a:headEnd len="med" w="med" type="none"/>
              <a:tailEnd len="med" w="med" type="none"/>
            </a:ln>
          </p:spPr>
        </p:cxnSp>
      </p:grpSp>
      <p:cxnSp>
        <p:nvCxnSpPr>
          <p:cNvPr id="326" name="Google Shape;326;p34"/>
          <p:cNvCxnSpPr/>
          <p:nvPr/>
        </p:nvCxnSpPr>
        <p:spPr>
          <a:xfrm>
            <a:off x="3325075" y="-4850"/>
            <a:ext cx="0" cy="5196900"/>
          </a:xfrm>
          <a:prstGeom prst="straightConnector1">
            <a:avLst/>
          </a:prstGeom>
          <a:noFill/>
          <a:ln cap="flat" cmpd="sng" w="9525">
            <a:solidFill>
              <a:schemeClr val="dk1"/>
            </a:solidFill>
            <a:prstDash val="solid"/>
            <a:round/>
            <a:headEnd len="med" w="med" type="none"/>
            <a:tailEnd len="med" w="med" type="none"/>
          </a:ln>
        </p:spPr>
      </p:cxnSp>
      <p:cxnSp>
        <p:nvCxnSpPr>
          <p:cNvPr id="327" name="Google Shape;327;p34"/>
          <p:cNvCxnSpPr/>
          <p:nvPr/>
        </p:nvCxnSpPr>
        <p:spPr>
          <a:xfrm>
            <a:off x="3325072" y="3486150"/>
            <a:ext cx="5865600" cy="0"/>
          </a:xfrm>
          <a:prstGeom prst="straightConnector1">
            <a:avLst/>
          </a:prstGeom>
          <a:noFill/>
          <a:ln cap="flat" cmpd="sng" w="9525">
            <a:solidFill>
              <a:schemeClr val="dk1"/>
            </a:solidFill>
            <a:prstDash val="solid"/>
            <a:round/>
            <a:headEnd len="med" w="med" type="none"/>
            <a:tailEnd len="med" w="med" type="none"/>
          </a:ln>
        </p:spPr>
      </p:cxnSp>
      <p:cxnSp>
        <p:nvCxnSpPr>
          <p:cNvPr id="328" name="Google Shape;328;p34"/>
          <p:cNvCxnSpPr/>
          <p:nvPr/>
        </p:nvCxnSpPr>
        <p:spPr>
          <a:xfrm>
            <a:off x="3325072" y="1262675"/>
            <a:ext cx="5865600" cy="0"/>
          </a:xfrm>
          <a:prstGeom prst="straightConnector1">
            <a:avLst/>
          </a:prstGeom>
          <a:noFill/>
          <a:ln cap="flat" cmpd="sng" w="9525">
            <a:solidFill>
              <a:schemeClr val="dk1"/>
            </a:solidFill>
            <a:prstDash val="solid"/>
            <a:round/>
            <a:headEnd len="med" w="med" type="none"/>
            <a:tailEnd len="med" w="med" type="none"/>
          </a:ln>
        </p:spPr>
      </p:cxnSp>
      <p:cxnSp>
        <p:nvCxnSpPr>
          <p:cNvPr id="329" name="Google Shape;329;p34"/>
          <p:cNvCxnSpPr/>
          <p:nvPr/>
        </p:nvCxnSpPr>
        <p:spPr>
          <a:xfrm>
            <a:off x="3325072" y="4095750"/>
            <a:ext cx="5865600" cy="0"/>
          </a:xfrm>
          <a:prstGeom prst="straightConnector1">
            <a:avLst/>
          </a:prstGeom>
          <a:noFill/>
          <a:ln cap="flat" cmpd="sng" w="9525">
            <a:solidFill>
              <a:schemeClr val="dk1"/>
            </a:solidFill>
            <a:prstDash val="solid"/>
            <a:round/>
            <a:headEnd len="med" w="med" type="none"/>
            <a:tailEnd len="med" w="med" type="none"/>
          </a:ln>
        </p:spPr>
      </p:cxnSp>
      <p:sp>
        <p:nvSpPr>
          <p:cNvPr id="330" name="Google Shape;330;p34"/>
          <p:cNvSpPr txBox="1"/>
          <p:nvPr/>
        </p:nvSpPr>
        <p:spPr>
          <a:xfrm>
            <a:off x="3602275" y="4095750"/>
            <a:ext cx="5116200" cy="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Poppins"/>
                <a:ea typeface="Poppins"/>
                <a:cs typeface="Poppins"/>
                <a:sym typeface="Poppins"/>
              </a:rPr>
              <a:t>LINK GITHUB : https://github.com/Dzaky-Eryan-Akbar-Pramana/TUGAS-DSK.git</a:t>
            </a:r>
            <a:br>
              <a:rPr lang="en" sz="1600">
                <a:solidFill>
                  <a:schemeClr val="dk1"/>
                </a:solidFill>
                <a:latin typeface="Poppins"/>
                <a:ea typeface="Poppins"/>
                <a:cs typeface="Poppins"/>
                <a:sym typeface="Poppins"/>
              </a:rPr>
            </a:br>
            <a:endParaRPr sz="1600">
              <a:solidFill>
                <a:schemeClr val="dk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3"/>
          <p:cNvSpPr txBox="1"/>
          <p:nvPr>
            <p:ph type="title"/>
          </p:nvPr>
        </p:nvSpPr>
        <p:spPr>
          <a:xfrm>
            <a:off x="1708200" y="275675"/>
            <a:ext cx="572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Screenshoot Hasil di Github</a:t>
            </a:r>
            <a:endParaRPr/>
          </a:p>
          <a:p>
            <a:pPr indent="0" lvl="0" marL="0" rtl="0" algn="l">
              <a:spcBef>
                <a:spcPts val="0"/>
              </a:spcBef>
              <a:spcAft>
                <a:spcPts val="0"/>
              </a:spcAft>
              <a:buNone/>
            </a:pPr>
            <a:r>
              <a:t/>
            </a:r>
            <a:endParaRPr/>
          </a:p>
        </p:txBody>
      </p:sp>
      <p:pic>
        <p:nvPicPr>
          <p:cNvPr id="399" name="Google Shape;399;p43"/>
          <p:cNvPicPr preferRelativeResize="0"/>
          <p:nvPr/>
        </p:nvPicPr>
        <p:blipFill>
          <a:blip r:embed="rId3">
            <a:alphaModFix/>
          </a:blip>
          <a:stretch>
            <a:fillRect/>
          </a:stretch>
        </p:blipFill>
        <p:spPr>
          <a:xfrm>
            <a:off x="1508225" y="994050"/>
            <a:ext cx="6127550" cy="3301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4"/>
          <p:cNvSpPr txBox="1"/>
          <p:nvPr>
            <p:ph type="title"/>
          </p:nvPr>
        </p:nvSpPr>
        <p:spPr>
          <a:xfrm>
            <a:off x="3096600" y="627425"/>
            <a:ext cx="2950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TERIMAKASIH</a:t>
            </a:r>
            <a:endParaRPr/>
          </a:p>
        </p:txBody>
      </p:sp>
      <p:pic>
        <p:nvPicPr>
          <p:cNvPr id="405" name="Google Shape;405;p44" title="Gráfico">
            <a:hlinkClick r:id="rId3"/>
          </p:cNvPr>
          <p:cNvPicPr preferRelativeResize="0"/>
          <p:nvPr/>
        </p:nvPicPr>
        <p:blipFill>
          <a:blip r:embed="rId4">
            <a:alphaModFix/>
          </a:blip>
          <a:stretch>
            <a:fillRect/>
          </a:stretch>
        </p:blipFill>
        <p:spPr>
          <a:xfrm>
            <a:off x="2269250" y="1376450"/>
            <a:ext cx="4605493" cy="2852325"/>
          </a:xfrm>
          <a:prstGeom prst="rect">
            <a:avLst/>
          </a:prstGeom>
          <a:noFill/>
          <a:ln>
            <a:noFill/>
          </a:ln>
        </p:spPr>
      </p:pic>
      <p:sp>
        <p:nvSpPr>
          <p:cNvPr id="406" name="Google Shape;406;p44"/>
          <p:cNvSpPr/>
          <p:nvPr/>
        </p:nvSpPr>
        <p:spPr>
          <a:xfrm>
            <a:off x="4325" y="5300"/>
            <a:ext cx="446400" cy="44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7" name="Google Shape;407;p44"/>
          <p:cNvCxnSpPr/>
          <p:nvPr/>
        </p:nvCxnSpPr>
        <p:spPr>
          <a:xfrm>
            <a:off x="395097" y="451099"/>
            <a:ext cx="8825100" cy="0"/>
          </a:xfrm>
          <a:prstGeom prst="straightConnector1">
            <a:avLst/>
          </a:prstGeom>
          <a:noFill/>
          <a:ln cap="flat" cmpd="sng" w="9525">
            <a:solidFill>
              <a:schemeClr val="dk1"/>
            </a:solidFill>
            <a:prstDash val="solid"/>
            <a:round/>
            <a:headEnd len="med" w="med" type="none"/>
            <a:tailEnd len="med" w="med" type="none"/>
          </a:ln>
        </p:spPr>
      </p:cxnSp>
      <p:cxnSp>
        <p:nvCxnSpPr>
          <p:cNvPr id="408" name="Google Shape;408;p44"/>
          <p:cNvCxnSpPr/>
          <p:nvPr/>
        </p:nvCxnSpPr>
        <p:spPr>
          <a:xfrm>
            <a:off x="450725" y="304700"/>
            <a:ext cx="0" cy="4936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5"/>
          <p:cNvSpPr txBox="1"/>
          <p:nvPr>
            <p:ph type="title"/>
          </p:nvPr>
        </p:nvSpPr>
        <p:spPr>
          <a:xfrm>
            <a:off x="2701200" y="597425"/>
            <a:ext cx="368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Deskripsi Aplikasi </a:t>
            </a:r>
            <a:endParaRPr/>
          </a:p>
        </p:txBody>
      </p:sp>
      <p:sp>
        <p:nvSpPr>
          <p:cNvPr id="336" name="Google Shape;336;p35"/>
          <p:cNvSpPr txBox="1"/>
          <p:nvPr>
            <p:ph idx="2" type="subTitle"/>
          </p:nvPr>
        </p:nvSpPr>
        <p:spPr>
          <a:xfrm>
            <a:off x="720000" y="1349725"/>
            <a:ext cx="7642800" cy="3269400"/>
          </a:xfrm>
          <a:prstGeom prst="rect">
            <a:avLst/>
          </a:prstGeom>
        </p:spPr>
        <p:txBody>
          <a:bodyPr anchorCtr="0" anchor="t" bIns="91425" lIns="91425" spcFirstLastPara="1" rIns="91425" wrap="square" tIns="91425">
            <a:noAutofit/>
          </a:bodyPr>
          <a:lstStyle/>
          <a:p>
            <a:pPr indent="457200" lvl="0" marL="0" rtl="0" algn="l">
              <a:lnSpc>
                <a:spcPct val="115000"/>
              </a:lnSpc>
              <a:spcBef>
                <a:spcPts val="1200"/>
              </a:spcBef>
              <a:spcAft>
                <a:spcPts val="0"/>
              </a:spcAft>
              <a:buNone/>
            </a:pPr>
            <a:r>
              <a:rPr lang="en" sz="1900">
                <a:solidFill>
                  <a:srgbClr val="E8E8E6"/>
                </a:solidFill>
                <a:highlight>
                  <a:srgbClr val="1F1F1D"/>
                </a:highlight>
                <a:latin typeface="Roboto"/>
                <a:ea typeface="Roboto"/>
                <a:cs typeface="Roboto"/>
                <a:sym typeface="Roboto"/>
              </a:rPr>
              <a:t>Program tersebut adalah program konversi mata uang asing ke Rupiah. Program ini menggunakan bahasa assembly dan dijalankan pada mode real-address. Program ini memiliki menu pilihan untuk mengkonversi mata uang Dollar ke Rupiah atau Euro ke Rupiah. Setelah memilih pilihan, program akan meminta input nilai kurs dari pengguna dan menghitung nilai kurs dalam Rupiah. Hasil perhitungan akan ditampilkan pada layar. Program ini juga menggunakan prosedur cetak untuk mencetak hasil perhitungan dalam bentuk angka.</a:t>
            </a:r>
            <a:endParaRPr sz="1900">
              <a:solidFill>
                <a:srgbClr val="E8E8E6"/>
              </a:solidFill>
              <a:highlight>
                <a:srgbClr val="1F1F1D"/>
              </a:highlight>
              <a:latin typeface="Roboto"/>
              <a:ea typeface="Roboto"/>
              <a:cs typeface="Roboto"/>
              <a:sym typeface="Roboto"/>
            </a:endParaRPr>
          </a:p>
          <a:p>
            <a:pPr indent="0" lvl="0" marL="0" rtl="0" algn="l">
              <a:spcBef>
                <a:spcPts val="1200"/>
              </a:spcBef>
              <a:spcAft>
                <a:spcPts val="0"/>
              </a:spcAft>
              <a:buNone/>
            </a:pPr>
            <a:r>
              <a:t/>
            </a:r>
            <a:endParaRPr sz="1700">
              <a:solidFill>
                <a:srgbClr val="E8E8E6"/>
              </a:solidFill>
              <a:highlight>
                <a:srgbClr val="1F1F1D"/>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6"/>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Fitur-Fitur Aplikasi</a:t>
            </a:r>
            <a:endParaRPr/>
          </a:p>
        </p:txBody>
      </p:sp>
      <p:sp>
        <p:nvSpPr>
          <p:cNvPr id="342" name="Google Shape;342;p36"/>
          <p:cNvSpPr txBox="1"/>
          <p:nvPr>
            <p:ph idx="2" type="title"/>
          </p:nvPr>
        </p:nvSpPr>
        <p:spPr>
          <a:xfrm>
            <a:off x="1280875" y="1685512"/>
            <a:ext cx="734700" cy="57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43" name="Google Shape;343;p36"/>
          <p:cNvSpPr txBox="1"/>
          <p:nvPr>
            <p:ph idx="4" type="title"/>
          </p:nvPr>
        </p:nvSpPr>
        <p:spPr>
          <a:xfrm>
            <a:off x="3857022" y="1685512"/>
            <a:ext cx="734700" cy="57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44" name="Google Shape;344;p36"/>
          <p:cNvSpPr txBox="1"/>
          <p:nvPr>
            <p:ph idx="6" type="title"/>
          </p:nvPr>
        </p:nvSpPr>
        <p:spPr>
          <a:xfrm>
            <a:off x="6433175" y="1685512"/>
            <a:ext cx="734700" cy="57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45" name="Google Shape;345;p36"/>
          <p:cNvSpPr txBox="1"/>
          <p:nvPr>
            <p:ph idx="1" type="subTitle"/>
          </p:nvPr>
        </p:nvSpPr>
        <p:spPr>
          <a:xfrm>
            <a:off x="720000" y="2371250"/>
            <a:ext cx="2373900" cy="215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Mempermudah pengguna untuk mengkonversikan mata uang asing</a:t>
            </a:r>
            <a:endParaRPr sz="2100"/>
          </a:p>
        </p:txBody>
      </p:sp>
      <p:sp>
        <p:nvSpPr>
          <p:cNvPr id="346" name="Google Shape;346;p36"/>
          <p:cNvSpPr txBox="1"/>
          <p:nvPr>
            <p:ph idx="8" type="subTitle"/>
          </p:nvPr>
        </p:nvSpPr>
        <p:spPr>
          <a:xfrm>
            <a:off x="3419275" y="2371250"/>
            <a:ext cx="2305500" cy="178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Memberikan informasi mengenai kurs mata uang asing</a:t>
            </a:r>
            <a:endParaRPr sz="2100"/>
          </a:p>
        </p:txBody>
      </p:sp>
      <p:sp>
        <p:nvSpPr>
          <p:cNvPr id="347" name="Google Shape;347;p36"/>
          <p:cNvSpPr txBox="1"/>
          <p:nvPr>
            <p:ph idx="9" type="subTitle"/>
          </p:nvPr>
        </p:nvSpPr>
        <p:spPr>
          <a:xfrm>
            <a:off x="6050150" y="2371250"/>
            <a:ext cx="2305500" cy="178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Membantu pengguna dalam melakukan transaksi</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grpSp>
        <p:nvGrpSpPr>
          <p:cNvPr id="352" name="Google Shape;352;p37"/>
          <p:cNvGrpSpPr/>
          <p:nvPr/>
        </p:nvGrpSpPr>
        <p:grpSpPr>
          <a:xfrm>
            <a:off x="0" y="-100"/>
            <a:ext cx="9239750" cy="5222250"/>
            <a:chOff x="0" y="-100"/>
            <a:chExt cx="9239750" cy="5222250"/>
          </a:xfrm>
        </p:grpSpPr>
        <p:sp>
          <p:nvSpPr>
            <p:cNvPr id="353" name="Google Shape;353;p37"/>
            <p:cNvSpPr/>
            <p:nvPr/>
          </p:nvSpPr>
          <p:spPr>
            <a:xfrm>
              <a:off x="0" y="4101650"/>
              <a:ext cx="8430600" cy="1120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7"/>
            <p:cNvSpPr/>
            <p:nvPr/>
          </p:nvSpPr>
          <p:spPr>
            <a:xfrm>
              <a:off x="8430775" y="-100"/>
              <a:ext cx="786600" cy="522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5" name="Google Shape;355;p37"/>
            <p:cNvCxnSpPr/>
            <p:nvPr/>
          </p:nvCxnSpPr>
          <p:spPr>
            <a:xfrm>
              <a:off x="8437550" y="4100721"/>
              <a:ext cx="802200" cy="0"/>
            </a:xfrm>
            <a:prstGeom prst="straightConnector1">
              <a:avLst/>
            </a:prstGeom>
            <a:noFill/>
            <a:ln cap="flat" cmpd="sng" w="9525">
              <a:solidFill>
                <a:schemeClr val="dk1"/>
              </a:solidFill>
              <a:prstDash val="solid"/>
              <a:round/>
              <a:headEnd len="med" w="med" type="none"/>
              <a:tailEnd len="med" w="med" type="none"/>
            </a:ln>
          </p:spPr>
        </p:cxnSp>
      </p:grpSp>
      <p:sp>
        <p:nvSpPr>
          <p:cNvPr id="356" name="Google Shape;356;p37"/>
          <p:cNvSpPr txBox="1"/>
          <p:nvPr>
            <p:ph type="title"/>
          </p:nvPr>
        </p:nvSpPr>
        <p:spPr>
          <a:xfrm>
            <a:off x="720000" y="41668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Rancangan Sketsa</a:t>
            </a:r>
            <a:endParaRPr/>
          </a:p>
          <a:p>
            <a:pPr indent="0" lvl="0" marL="0" rtl="0" algn="ctr">
              <a:spcBef>
                <a:spcPts val="0"/>
              </a:spcBef>
              <a:spcAft>
                <a:spcPts val="0"/>
              </a:spcAft>
              <a:buNone/>
            </a:pPr>
            <a:r>
              <a:t/>
            </a:r>
            <a:endParaRPr/>
          </a:p>
        </p:txBody>
      </p:sp>
      <p:grpSp>
        <p:nvGrpSpPr>
          <p:cNvPr id="357" name="Google Shape;357;p37"/>
          <p:cNvGrpSpPr/>
          <p:nvPr/>
        </p:nvGrpSpPr>
        <p:grpSpPr>
          <a:xfrm rot="10800000">
            <a:off x="7229806" y="2891661"/>
            <a:ext cx="2401924" cy="2401924"/>
            <a:chOff x="-320522" y="940050"/>
            <a:chExt cx="3316200" cy="3316200"/>
          </a:xfrm>
        </p:grpSpPr>
        <p:cxnSp>
          <p:nvCxnSpPr>
            <p:cNvPr id="358" name="Google Shape;358;p37"/>
            <p:cNvCxnSpPr/>
            <p:nvPr/>
          </p:nvCxnSpPr>
          <p:spPr>
            <a:xfrm>
              <a:off x="1337578" y="940050"/>
              <a:ext cx="0" cy="3316200"/>
            </a:xfrm>
            <a:prstGeom prst="straightConnector1">
              <a:avLst/>
            </a:prstGeom>
            <a:noFill/>
            <a:ln cap="flat" cmpd="sng" w="9525">
              <a:solidFill>
                <a:schemeClr val="dk1"/>
              </a:solidFill>
              <a:prstDash val="solid"/>
              <a:round/>
              <a:headEnd len="med" w="med" type="none"/>
              <a:tailEnd len="med" w="med" type="none"/>
            </a:ln>
          </p:spPr>
        </p:cxnSp>
        <p:cxnSp>
          <p:nvCxnSpPr>
            <p:cNvPr id="359" name="Google Shape;359;p37"/>
            <p:cNvCxnSpPr/>
            <p:nvPr/>
          </p:nvCxnSpPr>
          <p:spPr>
            <a:xfrm flipH="1">
              <a:off x="165219" y="2599596"/>
              <a:ext cx="1170900" cy="1170900"/>
            </a:xfrm>
            <a:prstGeom prst="straightConnector1">
              <a:avLst/>
            </a:prstGeom>
            <a:noFill/>
            <a:ln cap="flat" cmpd="sng" w="9525">
              <a:solidFill>
                <a:schemeClr val="dk1"/>
              </a:solidFill>
              <a:prstDash val="solid"/>
              <a:round/>
              <a:headEnd len="med" w="med" type="none"/>
              <a:tailEnd len="med" w="med" type="none"/>
            </a:ln>
          </p:spPr>
        </p:cxnSp>
        <p:cxnSp>
          <p:nvCxnSpPr>
            <p:cNvPr id="360" name="Google Shape;360;p37"/>
            <p:cNvCxnSpPr/>
            <p:nvPr/>
          </p:nvCxnSpPr>
          <p:spPr>
            <a:xfrm rot="10800000">
              <a:off x="165232" y="1425804"/>
              <a:ext cx="2344800" cy="2344800"/>
            </a:xfrm>
            <a:prstGeom prst="straightConnector1">
              <a:avLst/>
            </a:prstGeom>
            <a:noFill/>
            <a:ln cap="flat" cmpd="sng" w="9525">
              <a:solidFill>
                <a:schemeClr val="dk1"/>
              </a:solidFill>
              <a:prstDash val="solid"/>
              <a:round/>
              <a:headEnd len="med" w="med" type="none"/>
              <a:tailEnd len="med" w="med" type="none"/>
            </a:ln>
          </p:spPr>
        </p:cxnSp>
        <p:cxnSp>
          <p:nvCxnSpPr>
            <p:cNvPr id="361" name="Google Shape;361;p37"/>
            <p:cNvCxnSpPr/>
            <p:nvPr/>
          </p:nvCxnSpPr>
          <p:spPr>
            <a:xfrm>
              <a:off x="-320522" y="2598150"/>
              <a:ext cx="3316200" cy="0"/>
            </a:xfrm>
            <a:prstGeom prst="straightConnector1">
              <a:avLst/>
            </a:prstGeom>
            <a:noFill/>
            <a:ln cap="flat" cmpd="sng" w="9525">
              <a:solidFill>
                <a:schemeClr val="dk1"/>
              </a:solidFill>
              <a:prstDash val="solid"/>
              <a:round/>
              <a:headEnd len="med" w="med" type="none"/>
              <a:tailEnd len="med" w="med" type="none"/>
            </a:ln>
          </p:spPr>
        </p:cxnSp>
      </p:grpSp>
      <p:pic>
        <p:nvPicPr>
          <p:cNvPr id="362" name="Google Shape;362;p37"/>
          <p:cNvPicPr preferRelativeResize="0"/>
          <p:nvPr/>
        </p:nvPicPr>
        <p:blipFill rotWithShape="1">
          <a:blip r:embed="rId3">
            <a:alphaModFix/>
          </a:blip>
          <a:srcRect b="72427" l="0" r="60755" t="3892"/>
          <a:stretch/>
        </p:blipFill>
        <p:spPr>
          <a:xfrm>
            <a:off x="1094375" y="994050"/>
            <a:ext cx="5804126" cy="196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8"/>
          <p:cNvSpPr txBox="1"/>
          <p:nvPr>
            <p:ph type="title"/>
          </p:nvPr>
        </p:nvSpPr>
        <p:spPr>
          <a:xfrm>
            <a:off x="720000" y="323825"/>
            <a:ext cx="7704000" cy="572700"/>
          </a:xfrm>
          <a:prstGeom prst="rect">
            <a:avLst/>
          </a:prstGeom>
        </p:spPr>
        <p:txBody>
          <a:bodyPr anchorCtr="0" anchor="t" bIns="91425" lIns="91425" spcFirstLastPara="1" rIns="91425" wrap="square" tIns="91425">
            <a:noAutofit/>
          </a:bodyPr>
          <a:lstStyle/>
          <a:p>
            <a:pPr indent="0" lvl="0" marL="2743200" marR="0" rtl="0" algn="l">
              <a:lnSpc>
                <a:spcPct val="100000"/>
              </a:lnSpc>
              <a:spcBef>
                <a:spcPts val="0"/>
              </a:spcBef>
              <a:spcAft>
                <a:spcPts val="0"/>
              </a:spcAft>
              <a:buNone/>
            </a:pPr>
            <a:r>
              <a:rPr lang="en"/>
              <a:t>Alur Kerja</a:t>
            </a:r>
            <a:endParaRPr/>
          </a:p>
        </p:txBody>
      </p:sp>
      <p:pic>
        <p:nvPicPr>
          <p:cNvPr id="368" name="Google Shape;368;p38"/>
          <p:cNvPicPr preferRelativeResize="0"/>
          <p:nvPr/>
        </p:nvPicPr>
        <p:blipFill>
          <a:blip r:embed="rId3">
            <a:alphaModFix/>
          </a:blip>
          <a:stretch>
            <a:fillRect/>
          </a:stretch>
        </p:blipFill>
        <p:spPr>
          <a:xfrm>
            <a:off x="3272449" y="1170125"/>
            <a:ext cx="2599100" cy="38058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9"/>
          <p:cNvSpPr txBox="1"/>
          <p:nvPr>
            <p:ph idx="3" type="title"/>
          </p:nvPr>
        </p:nvSpPr>
        <p:spPr>
          <a:xfrm>
            <a:off x="2111225" y="200725"/>
            <a:ext cx="6285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Screenshoot Codingan</a:t>
            </a:r>
            <a:endParaRPr/>
          </a:p>
        </p:txBody>
      </p:sp>
      <p:pic>
        <p:nvPicPr>
          <p:cNvPr id="374" name="Google Shape;374;p39"/>
          <p:cNvPicPr preferRelativeResize="0"/>
          <p:nvPr/>
        </p:nvPicPr>
        <p:blipFill rotWithShape="1">
          <a:blip r:embed="rId3">
            <a:alphaModFix/>
          </a:blip>
          <a:srcRect b="0" l="0" r="39279" t="0"/>
          <a:stretch/>
        </p:blipFill>
        <p:spPr>
          <a:xfrm>
            <a:off x="750200" y="923925"/>
            <a:ext cx="3960125" cy="3517374"/>
          </a:xfrm>
          <a:prstGeom prst="rect">
            <a:avLst/>
          </a:prstGeom>
          <a:noFill/>
          <a:ln>
            <a:noFill/>
          </a:ln>
        </p:spPr>
      </p:pic>
      <p:pic>
        <p:nvPicPr>
          <p:cNvPr id="375" name="Google Shape;375;p39"/>
          <p:cNvPicPr preferRelativeResize="0"/>
          <p:nvPr/>
        </p:nvPicPr>
        <p:blipFill rotWithShape="1">
          <a:blip r:embed="rId4">
            <a:alphaModFix/>
          </a:blip>
          <a:srcRect b="0" l="0" r="68544" t="0"/>
          <a:stretch/>
        </p:blipFill>
        <p:spPr>
          <a:xfrm>
            <a:off x="5355475" y="923925"/>
            <a:ext cx="2925173" cy="3517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40"/>
          <p:cNvPicPr preferRelativeResize="0"/>
          <p:nvPr/>
        </p:nvPicPr>
        <p:blipFill rotWithShape="1">
          <a:blip r:embed="rId3">
            <a:alphaModFix/>
          </a:blip>
          <a:srcRect b="0" l="0" r="69595" t="0"/>
          <a:stretch/>
        </p:blipFill>
        <p:spPr>
          <a:xfrm>
            <a:off x="1184225" y="392150"/>
            <a:ext cx="2705323" cy="3994399"/>
          </a:xfrm>
          <a:prstGeom prst="rect">
            <a:avLst/>
          </a:prstGeom>
          <a:noFill/>
          <a:ln>
            <a:noFill/>
          </a:ln>
        </p:spPr>
      </p:pic>
      <p:pic>
        <p:nvPicPr>
          <p:cNvPr id="381" name="Google Shape;381;p40"/>
          <p:cNvPicPr preferRelativeResize="0"/>
          <p:nvPr/>
        </p:nvPicPr>
        <p:blipFill rotWithShape="1">
          <a:blip r:embed="rId4">
            <a:alphaModFix/>
          </a:blip>
          <a:srcRect b="0" l="0" r="68509" t="0"/>
          <a:stretch/>
        </p:blipFill>
        <p:spPr>
          <a:xfrm>
            <a:off x="5257500" y="392150"/>
            <a:ext cx="2790701" cy="3994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1"/>
          <p:cNvSpPr txBox="1"/>
          <p:nvPr>
            <p:ph type="title"/>
          </p:nvPr>
        </p:nvSpPr>
        <p:spPr>
          <a:xfrm>
            <a:off x="1755550" y="310075"/>
            <a:ext cx="6456600" cy="62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Screenshoot Output Program</a:t>
            </a:r>
            <a:endParaRPr/>
          </a:p>
        </p:txBody>
      </p:sp>
      <p:pic>
        <p:nvPicPr>
          <p:cNvPr id="387" name="Google Shape;387;p41"/>
          <p:cNvPicPr preferRelativeResize="0"/>
          <p:nvPr/>
        </p:nvPicPr>
        <p:blipFill rotWithShape="1">
          <a:blip r:embed="rId3">
            <a:alphaModFix/>
          </a:blip>
          <a:srcRect b="33888" l="34373" r="14551" t="14842"/>
          <a:stretch/>
        </p:blipFill>
        <p:spPr>
          <a:xfrm>
            <a:off x="2165925" y="1055600"/>
            <a:ext cx="5148576" cy="2906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2"/>
          <p:cNvSpPr txBox="1"/>
          <p:nvPr>
            <p:ph type="title"/>
          </p:nvPr>
        </p:nvSpPr>
        <p:spPr>
          <a:xfrm>
            <a:off x="1646700" y="159675"/>
            <a:ext cx="585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Screenshoot Hasil di Github</a:t>
            </a:r>
            <a:endParaRPr/>
          </a:p>
        </p:txBody>
      </p:sp>
      <p:pic>
        <p:nvPicPr>
          <p:cNvPr id="393" name="Google Shape;393;p42"/>
          <p:cNvPicPr preferRelativeResize="0"/>
          <p:nvPr/>
        </p:nvPicPr>
        <p:blipFill>
          <a:blip r:embed="rId3">
            <a:alphaModFix/>
          </a:blip>
          <a:stretch>
            <a:fillRect/>
          </a:stretch>
        </p:blipFill>
        <p:spPr>
          <a:xfrm>
            <a:off x="1363363" y="766888"/>
            <a:ext cx="6417274" cy="36097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