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3" r:id="rId6"/>
    <p:sldId id="290" r:id="rId7"/>
    <p:sldId id="267" r:id="rId8"/>
    <p:sldId id="291" r:id="rId9"/>
    <p:sldId id="293" r:id="rId10"/>
    <p:sldId id="294" r:id="rId11"/>
    <p:sldId id="270" r:id="rId12"/>
    <p:sldId id="292" r:id="rId13"/>
    <p:sldId id="295" r:id="rId14"/>
    <p:sldId id="272" r:id="rId15"/>
    <p:sldId id="297" r:id="rId16"/>
    <p:sldId id="298" r:id="rId17"/>
    <p:sldId id="281" r:id="rId18"/>
    <p:sldId id="299" r:id="rId19"/>
    <p:sldId id="285" r:id="rId20"/>
    <p:sldId id="300" r:id="rId21"/>
    <p:sldId id="28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889C5-9A0C-4B8E-9A8E-BCD53940AA16}" v="105" dt="2023-08-17T10:59:4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 lang="en-GB" altLang="zh-CN" dirty="0"/>
              <a:t>思路:</a:t>
            </a:r>
          </a:p>
          <a:p>
            <a:r>
              <a:rPr lang="en-GB" altLang="zh-CN" dirty="0"/>
              <a:t>介绍课程的目标，包括学生应该掌握的知识和技能，以及学生能够达到的预期结果。</a:t>
            </a:r>
          </a:p>
          <a:p>
            <a:r>
              <a:rPr lang="en-GB" altLang="zh-CN" dirty="0"/>
              <a:t> </a:t>
            </a:r>
          </a:p>
          <a:p>
            <a:r>
              <a:rPr lang="en-GB" altLang="zh-CN" dirty="0"/>
              <a:t>讲稿:</a:t>
            </a:r>
          </a:p>
          <a:p>
            <a:r>
              <a:rPr lang="en-GB" altLang="zh-CN" dirty="0"/>
              <a:t>欢迎大家参加人工智能与机器学习课程。在本课程中，我们旨在帮助学生掌握AI和机器学习的基础知识，了解常用的机器学习算法，并深入探讨深度学习的原理及框架。这些内容将帮助学生建立起对人工智能和机器学习领域的基本理解，掌握相关的技能和工具，并为未来的学习和工作打下坚实的基础。在本课程结束时，我们期望学生能够熟练掌握人工智能和机器学习的基础概念、常用算法和深度学习的原理及框架，并能够运用所学知识解决实际问题。让我们一起开始这个充满挑战和机遇的学习之旅吧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5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 lang="en-GB" altLang="zh-CN" dirty="0"/>
              <a:t>思路:</a:t>
            </a:r>
          </a:p>
          <a:p>
            <a:r>
              <a:rPr lang="en-GB" altLang="zh-CN" dirty="0"/>
              <a:t>无监督学习是机器学习的重要分支之一，它不需要人工标注数据，可以自动从数据中学习相关的特征和规律。</a:t>
            </a:r>
          </a:p>
          <a:p>
            <a:r>
              <a:rPr lang="en-GB" altLang="zh-CN" dirty="0"/>
              <a:t> </a:t>
            </a:r>
          </a:p>
          <a:p>
            <a:r>
              <a:rPr lang="en-GB" altLang="zh-CN" dirty="0"/>
              <a:t>讲稿:</a:t>
            </a:r>
          </a:p>
          <a:p>
            <a:r>
              <a:rPr lang="en-GB" altLang="zh-CN" dirty="0"/>
              <a:t>现在我们来看一下机器学习中的无监督学习。无监督学习是一种不需要人工标注数据的学习方式，它可以自动从数据中学习相关的特征和规律。在无监督学习中，常用的算法包括聚类分析、异常检测和主成分分析。聚类分析可以将相似的数据点分成一组，这样可以帮助我们更好地理解数据的结构和特点。异常检测可以帮助我们发现数据中的异常值，这些异常值可能反映了数据中的问题或者异常情况。主成分分析可以将高维数据降维到低维空间中，这样可以帮助我们更好地理解数据的内在结构。在实际应用中，无监督学习可以应用于数据挖掘、图像处理、自然语言处理和信号处理等领域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4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 lang="en-GB" altLang="zh-CN" dirty="0"/>
              <a:t>思路:</a:t>
            </a:r>
          </a:p>
          <a:p>
            <a:r>
              <a:rPr lang="en-GB" altLang="zh-CN" dirty="0"/>
              <a:t>介绍课程的目标，包括学生应该掌握的知识和技能，以及学生能够达到的预期结果。</a:t>
            </a:r>
          </a:p>
          <a:p>
            <a:r>
              <a:rPr lang="en-GB" altLang="zh-CN" dirty="0"/>
              <a:t> </a:t>
            </a:r>
          </a:p>
          <a:p>
            <a:r>
              <a:rPr lang="en-GB" altLang="zh-CN" dirty="0"/>
              <a:t>讲稿:</a:t>
            </a:r>
          </a:p>
          <a:p>
            <a:r>
              <a:rPr lang="en-GB" altLang="zh-CN" dirty="0"/>
              <a:t>欢迎大家参加人工智能与机器学习课程。在本课程中，我们旨在帮助学生掌握AI和机器学习的基础知识，了解常用的机器学习算法，并深入探讨深度学习的原理及框架。这些内容将帮助学生建立起对人工智能和机器学习领域的基本理解，掌握相关的技能和工具，并为未来的学习和工作打下坚实的基础。在本课程结束时，我们期望学生能够熟练掌握人工智能和机器学习的基础概念、常用算法和深度学习的原理及框架，并能够运用所学知识解决实际问题。让我们一起开始这个充满挑战和机遇的学习之旅吧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0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 lang="en-GB" altLang="zh-CN" dirty="0"/>
              <a:t>思路:</a:t>
            </a:r>
          </a:p>
          <a:p>
            <a:r>
              <a:rPr lang="en-GB" altLang="zh-CN" dirty="0"/>
              <a:t>本部分将介绍强化学习的定义、基本原理和应用领域，让学生了解强化学习与监督学习、无监督学习的区别。同时，学生将了解强化学习在游戏、自然语言处理等领域的应用案例。</a:t>
            </a:r>
          </a:p>
          <a:p>
            <a:r>
              <a:rPr lang="en-GB" altLang="zh-CN" dirty="0"/>
              <a:t> </a:t>
            </a:r>
          </a:p>
          <a:p>
            <a:r>
              <a:rPr lang="en-GB" altLang="zh-CN" dirty="0"/>
              <a:t>讲稿:</a:t>
            </a:r>
          </a:p>
          <a:p>
            <a:r>
              <a:rPr lang="en-GB" altLang="zh-CN" dirty="0"/>
              <a:t>现在，让我们来介绍一下强化学习。强化学习是一种与监督学习和无监督学习不同的学习方式，它是通过将智能体置于一个环境中，让智能体不断地与环境进行交互，从而使其不断地学习和改进。强化学习的基本原理是通过奖励和惩罚来引导智能体进行学习，当智能体做出正确的决策时，给予奖励，当智能体做出错误的决策时，给予惩罚，从而使智能体逐步学习到正确的行为方式。强化学习在游戏、自然语言处理等领域有着广泛的应用。比如，在游戏领域，强化学习可以被用来训练机器人玩游戏，从而提高机器人的游戏水平。在自然语言处理领域，强化学习可以被用来训练机器翻译、问答系统等，从而提高其准确性和效率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7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ślîdé">
            <a:extLst>
              <a:ext uri="{FF2B5EF4-FFF2-40B4-BE49-F238E27FC236}">
                <a16:creationId xmlns:a16="http://schemas.microsoft.com/office/drawing/2014/main" id="{C4E628B9-62C2-A81F-C37C-951BC8EDBFEF}"/>
              </a:ext>
            </a:extLst>
          </p:cNvPr>
          <p:cNvSpPr/>
          <p:nvPr userDrawn="1"/>
        </p:nvSpPr>
        <p:spPr>
          <a:xfrm>
            <a:off x="0" y="0"/>
            <a:ext cx="12192000" cy="681989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D2A423A-1433-457A-B17B-53BCC89CF35F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0400" y="5843882"/>
            <a:ext cx="1401348" cy="280693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OfficePLUS.cn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20F27C2-ED32-4F79-A76F-B1ADB83915B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5443832"/>
            <a:ext cx="1762023" cy="280693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Speaker name and title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2FD8C6-D9CF-4B37-990E-55C5D5A76F9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365171" y="4520659"/>
            <a:ext cx="2906486" cy="52952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</p:spPr>
        <p:txBody>
          <a:bodyPr wrap="square" lIns="91440" tIns="45720" rIns="91440" bIns="4572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You can enter subtitle here</a:t>
            </a:r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12C1936-0ED9-4B58-AB30-ECDBADDC247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0400" y="1876425"/>
            <a:ext cx="7888514" cy="1933575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48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OfficePLUS PowerPoint Standard Template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2AD776-A20B-13C7-CD91-EC9F4F794089}"/>
              </a:ext>
            </a:extLst>
          </p:cNvPr>
          <p:cNvGrpSpPr/>
          <p:nvPr userDrawn="1"/>
        </p:nvGrpSpPr>
        <p:grpSpPr>
          <a:xfrm>
            <a:off x="3614510" y="4510748"/>
            <a:ext cx="556079" cy="556079"/>
            <a:chOff x="3930196" y="4510748"/>
            <a:chExt cx="556079" cy="556079"/>
          </a:xfrm>
        </p:grpSpPr>
        <p:sp>
          <p:nvSpPr>
            <p:cNvPr id="2" name="iśliďe">
              <a:extLst>
                <a:ext uri="{FF2B5EF4-FFF2-40B4-BE49-F238E27FC236}">
                  <a16:creationId xmlns:a16="http://schemas.microsoft.com/office/drawing/2014/main" id="{B7AC1DF3-C851-818B-B7C5-B85917EB0D8F}"/>
                </a:ext>
              </a:extLst>
            </p:cNvPr>
            <p:cNvSpPr/>
            <p:nvPr userDrawn="1"/>
          </p:nvSpPr>
          <p:spPr>
            <a:xfrm>
              <a:off x="3930196" y="4510748"/>
              <a:ext cx="556079" cy="55607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zh-CN" altLang="en-US" b="0" i="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ïṣ1iḍe">
              <a:extLst>
                <a:ext uri="{FF2B5EF4-FFF2-40B4-BE49-F238E27FC236}">
                  <a16:creationId xmlns:a16="http://schemas.microsoft.com/office/drawing/2014/main" id="{C2E35866-C071-0985-3336-DECB43D808D0}"/>
                </a:ext>
              </a:extLst>
            </p:cNvPr>
            <p:cNvSpPr/>
            <p:nvPr userDrawn="1"/>
          </p:nvSpPr>
          <p:spPr>
            <a:xfrm>
              <a:off x="4099588" y="4676775"/>
              <a:ext cx="217294" cy="21729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</p:spPr>
          <p:txBody>
            <a:bodyPr vert="horz" wrap="square" lIns="91440" tIns="45720" rIns="91440" bIns="45720" rtlCol="0" anchor="ctr" anchorCtr="0">
              <a:normAutofit fontScale="250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zh-CN" altLang="en-US" b="0" i="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ïṣľîďé">
              <a:extLst>
                <a:ext uri="{FF2B5EF4-FFF2-40B4-BE49-F238E27FC236}">
                  <a16:creationId xmlns:a16="http://schemas.microsoft.com/office/drawing/2014/main" id="{B189C958-97AF-1364-4BBE-6BB2FF0553F6}"/>
                </a:ext>
              </a:extLst>
            </p:cNvPr>
            <p:cNvSpPr/>
            <p:nvPr userDrawn="1"/>
          </p:nvSpPr>
          <p:spPr>
            <a:xfrm rot="5400000">
              <a:off x="4166263" y="4749322"/>
              <a:ext cx="102990" cy="72202"/>
            </a:xfrm>
            <a:prstGeom prst="triangle">
              <a:avLst/>
            </a:prstGeom>
            <a:solidFill>
              <a:schemeClr val="tx1"/>
            </a:solidFill>
          </p:spPr>
          <p:txBody>
            <a:bodyPr vert="horz" wrap="square" lIns="91440" tIns="45720" rIns="91440" bIns="45720" rtlCol="0" anchor="ctr" anchorCtr="0">
              <a:normAutofit fontScale="250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zh-CN" altLang="en-US" b="0" i="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0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44A7-A02F-4948-805C-F3940B5F985B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02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ḻíḋe">
            <a:extLst>
              <a:ext uri="{FF2B5EF4-FFF2-40B4-BE49-F238E27FC236}">
                <a16:creationId xmlns:a16="http://schemas.microsoft.com/office/drawing/2014/main" id="{73EA9569-330D-3751-0632-183C99267E8F}"/>
              </a:ext>
            </a:extLst>
          </p:cNvPr>
          <p:cNvSpPr/>
          <p:nvPr userDrawn="1"/>
        </p:nvSpPr>
        <p:spPr>
          <a:xfrm flipH="1">
            <a:off x="0" y="19051"/>
            <a:ext cx="12192000" cy="681989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53313" y="2209799"/>
            <a:ext cx="1209675" cy="1200150"/>
          </a:xfrm>
          <a:prstGeom prst="rect">
            <a:avLst/>
          </a:prstGeom>
        </p:spPr>
        <p:txBody>
          <a:bodyPr vert="horz" wrap="none" lIns="91441" tIns="47549" rIns="91441" bIns="47549" rtlCol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7200" b="1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819650" y="4162424"/>
            <a:ext cx="6477000" cy="342248"/>
          </a:xfrm>
          <a:prstGeom prst="rect">
            <a:avLst/>
          </a:prstGeom>
        </p:spPr>
        <p:txBody>
          <a:bodyPr vert="horz" wrap="square" lIns="91441" tIns="47549" rIns="91441" bIns="47549" rtlCol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16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Click to edit text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19650" y="3562349"/>
            <a:ext cx="6477000" cy="58102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lnSpc>
                <a:spcPct val="100000"/>
              </a:lnSpc>
              <a:defRPr sz="32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5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71A539-5DE5-406D-947E-89BFB7FFC357}"/>
              </a:ext>
            </a:extLst>
          </p:cNvPr>
          <p:cNvSpPr>
            <a:spLocks noGrp="1"/>
          </p:cNvSpPr>
          <p:nvPr userDrawn="1">
            <p:ph type="dt" sz="half" idx="10" hasCustomPrompt="1"/>
          </p:nvPr>
        </p:nvSpPr>
        <p:spPr>
          <a:xfrm>
            <a:off x="5543550" y="6438900"/>
            <a:ext cx="1800225" cy="209550"/>
          </a:xfrm>
          <a:prstGeom prst="rect">
            <a:avLst/>
          </a:prstGeom>
        </p:spPr>
        <p:txBody>
          <a:bodyPr/>
          <a:lstStyle/>
          <a:p>
            <a:fld id="{66952117-F81A-4433-87DE-14AC9AB0ABA9}" type="datetime1">
              <a:rPr lang="zh-CN" altLang="en-US" smtClean="0"/>
              <a:t>2023/8/17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A3323B-1C3D-48A1-91A7-4662CA1F5AED}"/>
              </a:ext>
            </a:extLst>
          </p:cNvPr>
          <p:cNvSpPr>
            <a:spLocks noGrp="1"/>
          </p:cNvSpPr>
          <p:nvPr userDrawn="1">
            <p:ph type="ftr" sz="quarter" idx="11" hasCustomPrompt="1"/>
          </p:nvPr>
        </p:nvSpPr>
        <p:spPr>
          <a:xfrm>
            <a:off x="657225" y="6438900"/>
            <a:ext cx="3990975" cy="2095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 userDrawn="1">
            <p:ph type="sldNum" sz="half" idx="12" hasCustomPrompt="1"/>
          </p:nvPr>
        </p:nvSpPr>
        <p:spPr>
          <a:xfrm>
            <a:off x="8848725" y="6438900"/>
            <a:ext cx="2657475" cy="209550"/>
          </a:xfrm>
          <a:prstGeom prst="rect">
            <a:avLst/>
          </a:prstGeom>
        </p:spPr>
        <p:txBody>
          <a:bodyPr/>
          <a:lstStyle/>
          <a:p>
            <a:fld id="{41A1978F-8105-4956-B542-E8216CCF5A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28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65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EC11-404A-4FF9-9E82-AF9B8E89CF7B}" type="datetime1">
              <a:rPr lang="zh-CN" altLang="en-US" smtClean="0"/>
              <a:t>2023/8/17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1íḓe">
            <a:extLst>
              <a:ext uri="{FF2B5EF4-FFF2-40B4-BE49-F238E27FC236}">
                <a16:creationId xmlns:a16="http://schemas.microsoft.com/office/drawing/2014/main" id="{660B40E0-0CEC-E6A5-D0E9-DCBA0FE906EA}"/>
              </a:ext>
            </a:extLst>
          </p:cNvPr>
          <p:cNvSpPr/>
          <p:nvPr userDrawn="1"/>
        </p:nvSpPr>
        <p:spPr>
          <a:xfrm>
            <a:off x="0" y="19051"/>
            <a:ext cx="12192000" cy="681989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4043378-9C38-4D20-9F10-89859BBE11AF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5400675"/>
            <a:ext cx="1752600" cy="276225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Speaker name and title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15CFC89-A598-4DFD-9D9A-9525C921DA2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0400" y="5848350"/>
            <a:ext cx="1752600" cy="276225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OfficePLUS.cn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895434A-6430-449E-9F28-6350185FA44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65250" y="2678764"/>
            <a:ext cx="5435600" cy="83099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>
              <a:lnSpc>
                <a:spcPct val="100000"/>
              </a:lnSpc>
              <a:defRPr sz="48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6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S1iḍe">
            <a:extLst>
              <a:ext uri="{FF2B5EF4-FFF2-40B4-BE49-F238E27FC236}">
                <a16:creationId xmlns:a16="http://schemas.microsoft.com/office/drawing/2014/main" id="{FA0F70F4-A7FB-C466-E59F-96BACFD954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9" cstate="email">
              <a:alphaModFix amt="1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9E17C2-76FE-4BF1-8CAB-CBF0464C0328}" type="datetime1">
              <a:rPr lang="zh-CN" altLang="en-US" smtClean="0"/>
              <a:t>2023/8/17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F82FD8C6-D9CF-4B37-990E-55C5D5A76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汇报人：赵东</a:t>
            </a:r>
            <a:endParaRPr lang="en-GB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12C1936-0ED9-4B58-AB30-ECDBADDC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905990"/>
            <a:ext cx="7888514" cy="17694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Times New Roman" panose="02020603050405020304" pitchFamily="18" charset="0"/>
                <a:ea typeface="楷体" panose="02010609060101010101" pitchFamily="49" charset="-122"/>
              </a:rPr>
              <a:t>航空航天大数据智能设计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		 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——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基于神经网络与自注意力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8B90232-E328-3987-0DEC-9E5153882B34}"/>
              </a:ext>
            </a:extLst>
          </p:cNvPr>
          <p:cNvSpPr/>
          <p:nvPr/>
        </p:nvSpPr>
        <p:spPr>
          <a:xfrm rot="19985913">
            <a:off x="1711980" y="3513116"/>
            <a:ext cx="609685" cy="472561"/>
          </a:xfrm>
          <a:custGeom>
            <a:avLst/>
            <a:gdLst>
              <a:gd name="connsiteX0" fmla="*/ 5737 w 609614"/>
              <a:gd name="connsiteY0" fmla="*/ 461074 h 472506"/>
              <a:gd name="connsiteX1" fmla="*/ 150918 w 609614"/>
              <a:gd name="connsiteY1" fmla="*/ 461074 h 472506"/>
              <a:gd name="connsiteX2" fmla="*/ 156655 w 609614"/>
              <a:gd name="connsiteY2" fmla="*/ 466790 h 472506"/>
              <a:gd name="connsiteX3" fmla="*/ 150918 w 609614"/>
              <a:gd name="connsiteY3" fmla="*/ 472506 h 472506"/>
              <a:gd name="connsiteX4" fmla="*/ 5737 w 609614"/>
              <a:gd name="connsiteY4" fmla="*/ 472506 h 472506"/>
              <a:gd name="connsiteX5" fmla="*/ 0 w 609614"/>
              <a:gd name="connsiteY5" fmla="*/ 466790 h 472506"/>
              <a:gd name="connsiteX6" fmla="*/ 5737 w 609614"/>
              <a:gd name="connsiteY6" fmla="*/ 461074 h 472506"/>
              <a:gd name="connsiteX7" fmla="*/ 5737 w 609614"/>
              <a:gd name="connsiteY7" fmla="*/ 405681 h 472506"/>
              <a:gd name="connsiteX8" fmla="*/ 150918 w 609614"/>
              <a:gd name="connsiteY8" fmla="*/ 405681 h 472506"/>
              <a:gd name="connsiteX9" fmla="*/ 156655 w 609614"/>
              <a:gd name="connsiteY9" fmla="*/ 411432 h 472506"/>
              <a:gd name="connsiteX10" fmla="*/ 150918 w 609614"/>
              <a:gd name="connsiteY10" fmla="*/ 417183 h 472506"/>
              <a:gd name="connsiteX11" fmla="*/ 5737 w 609614"/>
              <a:gd name="connsiteY11" fmla="*/ 417183 h 472506"/>
              <a:gd name="connsiteX12" fmla="*/ 0 w 609614"/>
              <a:gd name="connsiteY12" fmla="*/ 411432 h 472506"/>
              <a:gd name="connsiteX13" fmla="*/ 5737 w 609614"/>
              <a:gd name="connsiteY13" fmla="*/ 405681 h 472506"/>
              <a:gd name="connsiteX14" fmla="*/ 292063 w 609614"/>
              <a:gd name="connsiteY14" fmla="*/ 291647 h 472506"/>
              <a:gd name="connsiteX15" fmla="*/ 425298 w 609614"/>
              <a:gd name="connsiteY15" fmla="*/ 301988 h 472506"/>
              <a:gd name="connsiteX16" fmla="*/ 268955 w 609614"/>
              <a:gd name="connsiteY16" fmla="*/ 461710 h 472506"/>
              <a:gd name="connsiteX17" fmla="*/ 186081 w 609614"/>
              <a:gd name="connsiteY17" fmla="*/ 461710 h 472506"/>
              <a:gd name="connsiteX18" fmla="*/ 69312 w 609614"/>
              <a:gd name="connsiteY18" fmla="*/ 273653 h 472506"/>
              <a:gd name="connsiteX19" fmla="*/ 83008 w 609614"/>
              <a:gd name="connsiteY19" fmla="*/ 274608 h 472506"/>
              <a:gd name="connsiteX20" fmla="*/ 111038 w 609614"/>
              <a:gd name="connsiteY20" fmla="*/ 277315 h 472506"/>
              <a:gd name="connsiteX21" fmla="*/ 144165 w 609614"/>
              <a:gd name="connsiteY21" fmla="*/ 280021 h 472506"/>
              <a:gd name="connsiteX22" fmla="*/ 65011 w 609614"/>
              <a:gd name="connsiteY22" fmla="*/ 332716 h 472506"/>
              <a:gd name="connsiteX23" fmla="*/ 18347 w 609614"/>
              <a:gd name="connsiteY23" fmla="*/ 332716 h 472506"/>
              <a:gd name="connsiteX24" fmla="*/ 478167 w 609614"/>
              <a:gd name="connsiteY24" fmla="*/ 179307 h 472506"/>
              <a:gd name="connsiteX25" fmla="*/ 478805 w 609614"/>
              <a:gd name="connsiteY25" fmla="*/ 179307 h 472506"/>
              <a:gd name="connsiteX26" fmla="*/ 482947 w 609614"/>
              <a:gd name="connsiteY26" fmla="*/ 179307 h 472506"/>
              <a:gd name="connsiteX27" fmla="*/ 609614 w 609614"/>
              <a:gd name="connsiteY27" fmla="*/ 237065 h 472506"/>
              <a:gd name="connsiteX28" fmla="*/ 482947 w 609614"/>
              <a:gd name="connsiteY28" fmla="*/ 294823 h 472506"/>
              <a:gd name="connsiteX29" fmla="*/ 478805 w 609614"/>
              <a:gd name="connsiteY29" fmla="*/ 294664 h 472506"/>
              <a:gd name="connsiteX30" fmla="*/ 478645 w 609614"/>
              <a:gd name="connsiteY30" fmla="*/ 294664 h 472506"/>
              <a:gd name="connsiteX31" fmla="*/ 478008 w 609614"/>
              <a:gd name="connsiteY31" fmla="*/ 294664 h 472506"/>
              <a:gd name="connsiteX32" fmla="*/ 476893 w 609614"/>
              <a:gd name="connsiteY32" fmla="*/ 294664 h 472506"/>
              <a:gd name="connsiteX33" fmla="*/ 446301 w 609614"/>
              <a:gd name="connsiteY33" fmla="*/ 292118 h 472506"/>
              <a:gd name="connsiteX34" fmla="*/ 443593 w 609614"/>
              <a:gd name="connsiteY34" fmla="*/ 291959 h 472506"/>
              <a:gd name="connsiteX35" fmla="*/ 439928 w 609614"/>
              <a:gd name="connsiteY35" fmla="*/ 289890 h 472506"/>
              <a:gd name="connsiteX36" fmla="*/ 289999 w 609614"/>
              <a:gd name="connsiteY36" fmla="*/ 279230 h 472506"/>
              <a:gd name="connsiteX37" fmla="*/ 287131 w 609614"/>
              <a:gd name="connsiteY37" fmla="*/ 279707 h 472506"/>
              <a:gd name="connsiteX38" fmla="*/ 166041 w 609614"/>
              <a:gd name="connsiteY38" fmla="*/ 270160 h 472506"/>
              <a:gd name="connsiteX39" fmla="*/ 162854 w 609614"/>
              <a:gd name="connsiteY39" fmla="*/ 269047 h 472506"/>
              <a:gd name="connsiteX40" fmla="*/ 84464 w 609614"/>
              <a:gd name="connsiteY40" fmla="*/ 263319 h 472506"/>
              <a:gd name="connsiteX41" fmla="*/ 44950 w 609614"/>
              <a:gd name="connsiteY41" fmla="*/ 237065 h 472506"/>
              <a:gd name="connsiteX42" fmla="*/ 84783 w 609614"/>
              <a:gd name="connsiteY42" fmla="*/ 210652 h 472506"/>
              <a:gd name="connsiteX43" fmla="*/ 162854 w 609614"/>
              <a:gd name="connsiteY43" fmla="*/ 205083 h 472506"/>
              <a:gd name="connsiteX44" fmla="*/ 166041 w 609614"/>
              <a:gd name="connsiteY44" fmla="*/ 203810 h 472506"/>
              <a:gd name="connsiteX45" fmla="*/ 289840 w 609614"/>
              <a:gd name="connsiteY45" fmla="*/ 194104 h 472506"/>
              <a:gd name="connsiteX46" fmla="*/ 289999 w 609614"/>
              <a:gd name="connsiteY46" fmla="*/ 194104 h 472506"/>
              <a:gd name="connsiteX47" fmla="*/ 439928 w 609614"/>
              <a:gd name="connsiteY47" fmla="*/ 183285 h 472506"/>
              <a:gd name="connsiteX48" fmla="*/ 443115 w 609614"/>
              <a:gd name="connsiteY48" fmla="*/ 182012 h 472506"/>
              <a:gd name="connsiteX49" fmla="*/ 446620 w 609614"/>
              <a:gd name="connsiteY49" fmla="*/ 181853 h 472506"/>
              <a:gd name="connsiteX50" fmla="*/ 477211 w 609614"/>
              <a:gd name="connsiteY50" fmla="*/ 179466 h 472506"/>
              <a:gd name="connsiteX51" fmla="*/ 18347 w 609614"/>
              <a:gd name="connsiteY51" fmla="*/ 141272 h 472506"/>
              <a:gd name="connsiteX52" fmla="*/ 65038 w 609614"/>
              <a:gd name="connsiteY52" fmla="*/ 141272 h 472506"/>
              <a:gd name="connsiteX53" fmla="*/ 144236 w 609614"/>
              <a:gd name="connsiteY53" fmla="*/ 194126 h 472506"/>
              <a:gd name="connsiteX54" fmla="*/ 111569 w 609614"/>
              <a:gd name="connsiteY54" fmla="*/ 196673 h 472506"/>
              <a:gd name="connsiteX55" fmla="*/ 83363 w 609614"/>
              <a:gd name="connsiteY55" fmla="*/ 199380 h 472506"/>
              <a:gd name="connsiteX56" fmla="*/ 69340 w 609614"/>
              <a:gd name="connsiteY56" fmla="*/ 200335 h 472506"/>
              <a:gd name="connsiteX57" fmla="*/ 5737 w 609614"/>
              <a:gd name="connsiteY57" fmla="*/ 55394 h 472506"/>
              <a:gd name="connsiteX58" fmla="*/ 150918 w 609614"/>
              <a:gd name="connsiteY58" fmla="*/ 55394 h 472506"/>
              <a:gd name="connsiteX59" fmla="*/ 156655 w 609614"/>
              <a:gd name="connsiteY59" fmla="*/ 61110 h 472506"/>
              <a:gd name="connsiteX60" fmla="*/ 150918 w 609614"/>
              <a:gd name="connsiteY60" fmla="*/ 66826 h 472506"/>
              <a:gd name="connsiteX61" fmla="*/ 5737 w 609614"/>
              <a:gd name="connsiteY61" fmla="*/ 66826 h 472506"/>
              <a:gd name="connsiteX62" fmla="*/ 0 w 609614"/>
              <a:gd name="connsiteY62" fmla="*/ 61110 h 472506"/>
              <a:gd name="connsiteX63" fmla="*/ 5737 w 609614"/>
              <a:gd name="connsiteY63" fmla="*/ 55394 h 472506"/>
              <a:gd name="connsiteX64" fmla="*/ 186081 w 609614"/>
              <a:gd name="connsiteY64" fmla="*/ 11432 h 472506"/>
              <a:gd name="connsiteX65" fmla="*/ 268947 w 609614"/>
              <a:gd name="connsiteY65" fmla="*/ 11432 h 472506"/>
              <a:gd name="connsiteX66" fmla="*/ 426074 w 609614"/>
              <a:gd name="connsiteY66" fmla="*/ 171981 h 472506"/>
              <a:gd name="connsiteX67" fmla="*/ 292532 w 609614"/>
              <a:gd name="connsiteY67" fmla="*/ 182483 h 472506"/>
              <a:gd name="connsiteX68" fmla="*/ 5737 w 609614"/>
              <a:gd name="connsiteY68" fmla="*/ 0 h 472506"/>
              <a:gd name="connsiteX69" fmla="*/ 150918 w 609614"/>
              <a:gd name="connsiteY69" fmla="*/ 0 h 472506"/>
              <a:gd name="connsiteX70" fmla="*/ 156655 w 609614"/>
              <a:gd name="connsiteY70" fmla="*/ 5716 h 472506"/>
              <a:gd name="connsiteX71" fmla="*/ 150918 w 609614"/>
              <a:gd name="connsiteY71" fmla="*/ 11432 h 472506"/>
              <a:gd name="connsiteX72" fmla="*/ 5737 w 609614"/>
              <a:gd name="connsiteY72" fmla="*/ 11432 h 472506"/>
              <a:gd name="connsiteX73" fmla="*/ 0 w 609614"/>
              <a:gd name="connsiteY73" fmla="*/ 5716 h 472506"/>
              <a:gd name="connsiteX74" fmla="*/ 5737 w 609614"/>
              <a:gd name="connsiteY74" fmla="*/ 0 h 47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9614" h="472506">
                <a:moveTo>
                  <a:pt x="5737" y="461074"/>
                </a:moveTo>
                <a:lnTo>
                  <a:pt x="150918" y="461074"/>
                </a:lnTo>
                <a:cubicBezTo>
                  <a:pt x="153946" y="461074"/>
                  <a:pt x="156655" y="463615"/>
                  <a:pt x="156655" y="466790"/>
                </a:cubicBezTo>
                <a:cubicBezTo>
                  <a:pt x="156655" y="469966"/>
                  <a:pt x="153946" y="472506"/>
                  <a:pt x="150918" y="472506"/>
                </a:cubicBezTo>
                <a:lnTo>
                  <a:pt x="5737" y="472506"/>
                </a:lnTo>
                <a:cubicBezTo>
                  <a:pt x="2550" y="472506"/>
                  <a:pt x="0" y="469966"/>
                  <a:pt x="0" y="466790"/>
                </a:cubicBezTo>
                <a:cubicBezTo>
                  <a:pt x="0" y="463615"/>
                  <a:pt x="2550" y="461074"/>
                  <a:pt x="5737" y="461074"/>
                </a:cubicBezTo>
                <a:close/>
                <a:moveTo>
                  <a:pt x="5737" y="405681"/>
                </a:moveTo>
                <a:lnTo>
                  <a:pt x="150918" y="405681"/>
                </a:lnTo>
                <a:cubicBezTo>
                  <a:pt x="153946" y="405681"/>
                  <a:pt x="156655" y="408237"/>
                  <a:pt x="156655" y="411432"/>
                </a:cubicBezTo>
                <a:cubicBezTo>
                  <a:pt x="156655" y="414627"/>
                  <a:pt x="153946" y="417183"/>
                  <a:pt x="150918" y="417183"/>
                </a:cubicBezTo>
                <a:lnTo>
                  <a:pt x="5737" y="417183"/>
                </a:lnTo>
                <a:cubicBezTo>
                  <a:pt x="2550" y="417183"/>
                  <a:pt x="0" y="414627"/>
                  <a:pt x="0" y="411432"/>
                </a:cubicBezTo>
                <a:cubicBezTo>
                  <a:pt x="0" y="408237"/>
                  <a:pt x="2550" y="405681"/>
                  <a:pt x="5737" y="405681"/>
                </a:cubicBezTo>
                <a:close/>
                <a:moveTo>
                  <a:pt x="292063" y="291647"/>
                </a:moveTo>
                <a:lnTo>
                  <a:pt x="425298" y="301988"/>
                </a:lnTo>
                <a:lnTo>
                  <a:pt x="268955" y="461710"/>
                </a:lnTo>
                <a:lnTo>
                  <a:pt x="186081" y="461710"/>
                </a:lnTo>
                <a:close/>
                <a:moveTo>
                  <a:pt x="69312" y="273653"/>
                </a:moveTo>
                <a:lnTo>
                  <a:pt x="83008" y="274608"/>
                </a:lnTo>
                <a:cubicBezTo>
                  <a:pt x="91768" y="276359"/>
                  <a:pt x="101005" y="277315"/>
                  <a:pt x="111038" y="277315"/>
                </a:cubicBezTo>
                <a:lnTo>
                  <a:pt x="144165" y="280021"/>
                </a:lnTo>
                <a:lnTo>
                  <a:pt x="65011" y="332716"/>
                </a:lnTo>
                <a:lnTo>
                  <a:pt x="18347" y="332716"/>
                </a:lnTo>
                <a:close/>
                <a:moveTo>
                  <a:pt x="478167" y="179307"/>
                </a:moveTo>
                <a:cubicBezTo>
                  <a:pt x="478327" y="179307"/>
                  <a:pt x="478645" y="179307"/>
                  <a:pt x="478805" y="179307"/>
                </a:cubicBezTo>
                <a:lnTo>
                  <a:pt x="482947" y="179307"/>
                </a:lnTo>
                <a:cubicBezTo>
                  <a:pt x="551618" y="179307"/>
                  <a:pt x="609614" y="205720"/>
                  <a:pt x="609614" y="237065"/>
                </a:cubicBezTo>
                <a:cubicBezTo>
                  <a:pt x="609614" y="268251"/>
                  <a:pt x="551618" y="294823"/>
                  <a:pt x="482947" y="294823"/>
                </a:cubicBezTo>
                <a:lnTo>
                  <a:pt x="478805" y="294664"/>
                </a:lnTo>
                <a:lnTo>
                  <a:pt x="478645" y="294664"/>
                </a:lnTo>
                <a:cubicBezTo>
                  <a:pt x="478486" y="294664"/>
                  <a:pt x="478327" y="294664"/>
                  <a:pt x="478008" y="294664"/>
                </a:cubicBezTo>
                <a:lnTo>
                  <a:pt x="476893" y="294664"/>
                </a:lnTo>
                <a:cubicBezTo>
                  <a:pt x="466377" y="294346"/>
                  <a:pt x="456180" y="293550"/>
                  <a:pt x="446301" y="292118"/>
                </a:cubicBezTo>
                <a:lnTo>
                  <a:pt x="443593" y="291959"/>
                </a:lnTo>
                <a:cubicBezTo>
                  <a:pt x="442637" y="290845"/>
                  <a:pt x="441522" y="290050"/>
                  <a:pt x="439928" y="289890"/>
                </a:cubicBezTo>
                <a:lnTo>
                  <a:pt x="289999" y="279230"/>
                </a:lnTo>
                <a:cubicBezTo>
                  <a:pt x="288884" y="279071"/>
                  <a:pt x="287928" y="279230"/>
                  <a:pt x="287131" y="279707"/>
                </a:cubicBezTo>
                <a:lnTo>
                  <a:pt x="166041" y="270160"/>
                </a:lnTo>
                <a:cubicBezTo>
                  <a:pt x="165085" y="269524"/>
                  <a:pt x="164129" y="269047"/>
                  <a:pt x="162854" y="269047"/>
                </a:cubicBezTo>
                <a:lnTo>
                  <a:pt x="84464" y="263319"/>
                </a:lnTo>
                <a:cubicBezTo>
                  <a:pt x="60405" y="258386"/>
                  <a:pt x="44950" y="247248"/>
                  <a:pt x="44950" y="237065"/>
                </a:cubicBezTo>
                <a:cubicBezTo>
                  <a:pt x="44950" y="226723"/>
                  <a:pt x="60405" y="215585"/>
                  <a:pt x="84783" y="210652"/>
                </a:cubicBezTo>
                <a:lnTo>
                  <a:pt x="162854" y="205083"/>
                </a:lnTo>
                <a:cubicBezTo>
                  <a:pt x="164129" y="205083"/>
                  <a:pt x="165085" y="204447"/>
                  <a:pt x="166041" y="203810"/>
                </a:cubicBezTo>
                <a:lnTo>
                  <a:pt x="289840" y="194104"/>
                </a:lnTo>
                <a:lnTo>
                  <a:pt x="289999" y="194104"/>
                </a:lnTo>
                <a:lnTo>
                  <a:pt x="439928" y="183285"/>
                </a:lnTo>
                <a:cubicBezTo>
                  <a:pt x="441044" y="183285"/>
                  <a:pt x="442159" y="182807"/>
                  <a:pt x="443115" y="182012"/>
                </a:cubicBezTo>
                <a:lnTo>
                  <a:pt x="446620" y="181853"/>
                </a:lnTo>
                <a:cubicBezTo>
                  <a:pt x="456180" y="180421"/>
                  <a:pt x="466377" y="179625"/>
                  <a:pt x="477211" y="179466"/>
                </a:cubicBezTo>
                <a:close/>
                <a:moveTo>
                  <a:pt x="18347" y="141272"/>
                </a:moveTo>
                <a:lnTo>
                  <a:pt x="65038" y="141272"/>
                </a:lnTo>
                <a:lnTo>
                  <a:pt x="144236" y="194126"/>
                </a:lnTo>
                <a:lnTo>
                  <a:pt x="111569" y="196673"/>
                </a:lnTo>
                <a:cubicBezTo>
                  <a:pt x="101530" y="196673"/>
                  <a:pt x="92128" y="197629"/>
                  <a:pt x="83363" y="199380"/>
                </a:cubicBezTo>
                <a:lnTo>
                  <a:pt x="69340" y="200335"/>
                </a:lnTo>
                <a:close/>
                <a:moveTo>
                  <a:pt x="5737" y="55394"/>
                </a:moveTo>
                <a:lnTo>
                  <a:pt x="150918" y="55394"/>
                </a:lnTo>
                <a:cubicBezTo>
                  <a:pt x="153946" y="55394"/>
                  <a:pt x="156655" y="57934"/>
                  <a:pt x="156655" y="61110"/>
                </a:cubicBezTo>
                <a:cubicBezTo>
                  <a:pt x="156655" y="64285"/>
                  <a:pt x="153946" y="66826"/>
                  <a:pt x="150918" y="66826"/>
                </a:cubicBezTo>
                <a:lnTo>
                  <a:pt x="5737" y="66826"/>
                </a:lnTo>
                <a:cubicBezTo>
                  <a:pt x="2550" y="66826"/>
                  <a:pt x="0" y="64285"/>
                  <a:pt x="0" y="61110"/>
                </a:cubicBezTo>
                <a:cubicBezTo>
                  <a:pt x="0" y="57934"/>
                  <a:pt x="2550" y="55394"/>
                  <a:pt x="5737" y="55394"/>
                </a:cubicBezTo>
                <a:close/>
                <a:moveTo>
                  <a:pt x="186081" y="11432"/>
                </a:moveTo>
                <a:lnTo>
                  <a:pt x="268947" y="11432"/>
                </a:lnTo>
                <a:lnTo>
                  <a:pt x="426074" y="171981"/>
                </a:lnTo>
                <a:lnTo>
                  <a:pt x="292532" y="182483"/>
                </a:lnTo>
                <a:close/>
                <a:moveTo>
                  <a:pt x="5737" y="0"/>
                </a:moveTo>
                <a:lnTo>
                  <a:pt x="150918" y="0"/>
                </a:lnTo>
                <a:cubicBezTo>
                  <a:pt x="153946" y="0"/>
                  <a:pt x="156655" y="2540"/>
                  <a:pt x="156655" y="5716"/>
                </a:cubicBezTo>
                <a:cubicBezTo>
                  <a:pt x="156655" y="8891"/>
                  <a:pt x="153946" y="11432"/>
                  <a:pt x="150918" y="11432"/>
                </a:cubicBezTo>
                <a:lnTo>
                  <a:pt x="5737" y="11432"/>
                </a:lnTo>
                <a:cubicBezTo>
                  <a:pt x="2550" y="11432"/>
                  <a:pt x="0" y="8891"/>
                  <a:pt x="0" y="5716"/>
                </a:cubicBezTo>
                <a:cubicBezTo>
                  <a:pt x="0" y="2540"/>
                  <a:pt x="2550" y="0"/>
                  <a:pt x="57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DB1AF6-6D04-9C49-0C85-DBB764922B9A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6EFAA59A-56B5-537A-8790-88FCC7C98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0" dirty="0"/>
                  <a:t> Convolution kernel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6EFAA59A-56B5-537A-8790-88FCC7C98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6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CB2E55FD-24A5-E208-10E0-F771856E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81" y="2161308"/>
            <a:ext cx="4476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59B543-28DB-C4D6-8D23-4341CCE49370}"/>
              </a:ext>
            </a:extLst>
          </p:cNvPr>
          <p:cNvSpPr txBox="1"/>
          <p:nvPr/>
        </p:nvSpPr>
        <p:spPr>
          <a:xfrm>
            <a:off x="6911439" y="1514977"/>
            <a:ext cx="2992582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提高计算效率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与自注意力层配合</a:t>
            </a:r>
          </a:p>
        </p:txBody>
      </p:sp>
    </p:spTree>
    <p:extLst>
      <p:ext uri="{BB962C8B-B14F-4D97-AF65-F5344CB8AC3E}">
        <p14:creationId xmlns:p14="http://schemas.microsoft.com/office/powerpoint/2010/main" val="39058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333EB928-1268-812B-6F53-478427E19190}"/>
              </a:ext>
            </a:extLst>
          </p:cNvPr>
          <p:cNvSpPr/>
          <p:nvPr/>
        </p:nvSpPr>
        <p:spPr>
          <a:xfrm>
            <a:off x="1956927" y="5010551"/>
            <a:ext cx="461666" cy="60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0300669-777A-89B2-EEEC-77B44BEB367E}"/>
              </a:ext>
            </a:extLst>
          </p:cNvPr>
          <p:cNvSpPr/>
          <p:nvPr/>
        </p:nvSpPr>
        <p:spPr>
          <a:xfrm>
            <a:off x="4232718" y="5010550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3B23FF9-6017-1527-B6C3-8D44CA423C02}"/>
              </a:ext>
            </a:extLst>
          </p:cNvPr>
          <p:cNvSpPr/>
          <p:nvPr/>
        </p:nvSpPr>
        <p:spPr>
          <a:xfrm>
            <a:off x="6465043" y="5025420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9889CC-9754-83BC-A233-60A23B5564EC}"/>
              </a:ext>
            </a:extLst>
          </p:cNvPr>
          <p:cNvSpPr/>
          <p:nvPr/>
        </p:nvSpPr>
        <p:spPr>
          <a:xfrm>
            <a:off x="8716507" y="5042221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54">
                <a:extLst>
                  <a:ext uri="{FF2B5EF4-FFF2-40B4-BE49-F238E27FC236}">
                    <a16:creationId xmlns:a16="http://schemas.microsoft.com/office/drawing/2014/main" id="{3B9FFEA9-A94D-51B6-8EDA-B1ED706D1640}"/>
                  </a:ext>
                </a:extLst>
              </p:cNvPr>
              <p:cNvSpPr txBox="1"/>
              <p:nvPr/>
            </p:nvSpPr>
            <p:spPr>
              <a:xfrm>
                <a:off x="8617489" y="5097494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54">
                <a:extLst>
                  <a:ext uri="{FF2B5EF4-FFF2-40B4-BE49-F238E27FC236}">
                    <a16:creationId xmlns:a16="http://schemas.microsoft.com/office/drawing/2014/main" id="{3B9FFEA9-A94D-51B6-8EDA-B1ED706D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489" y="5097494"/>
                <a:ext cx="715161" cy="46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55">
                <a:extLst>
                  <a:ext uri="{FF2B5EF4-FFF2-40B4-BE49-F238E27FC236}">
                    <a16:creationId xmlns:a16="http://schemas.microsoft.com/office/drawing/2014/main" id="{FE8F7652-8806-8089-8C03-9EB1CB15E2B6}"/>
                  </a:ext>
                </a:extLst>
              </p:cNvPr>
              <p:cNvSpPr txBox="1"/>
              <p:nvPr/>
            </p:nvSpPr>
            <p:spPr>
              <a:xfrm>
                <a:off x="6369815" y="5086421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7" name="文字方塊 55">
                <a:extLst>
                  <a:ext uri="{FF2B5EF4-FFF2-40B4-BE49-F238E27FC236}">
                    <a16:creationId xmlns:a16="http://schemas.microsoft.com/office/drawing/2014/main" id="{FE8F7652-8806-8089-8C03-9EB1CB15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15" y="508642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56">
                <a:extLst>
                  <a:ext uri="{FF2B5EF4-FFF2-40B4-BE49-F238E27FC236}">
                    <a16:creationId xmlns:a16="http://schemas.microsoft.com/office/drawing/2014/main" id="{7A559BA7-EC17-FD05-BF9B-066171E923D4}"/>
                  </a:ext>
                </a:extLst>
              </p:cNvPr>
              <p:cNvSpPr txBox="1"/>
              <p:nvPr/>
            </p:nvSpPr>
            <p:spPr>
              <a:xfrm>
                <a:off x="4157560" y="5086421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8" name="文字方塊 56">
                <a:extLst>
                  <a:ext uri="{FF2B5EF4-FFF2-40B4-BE49-F238E27FC236}">
                    <a16:creationId xmlns:a16="http://schemas.microsoft.com/office/drawing/2014/main" id="{7A559BA7-EC17-FD05-BF9B-066171E9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60" y="5086421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57">
                <a:extLst>
                  <a:ext uri="{FF2B5EF4-FFF2-40B4-BE49-F238E27FC236}">
                    <a16:creationId xmlns:a16="http://schemas.microsoft.com/office/drawing/2014/main" id="{80E1E8A3-67D6-4751-1C7E-63B025A50F71}"/>
                  </a:ext>
                </a:extLst>
              </p:cNvPr>
              <p:cNvSpPr txBox="1"/>
              <p:nvPr/>
            </p:nvSpPr>
            <p:spPr>
              <a:xfrm>
                <a:off x="1864452" y="5078955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57">
                <a:extLst>
                  <a:ext uri="{FF2B5EF4-FFF2-40B4-BE49-F238E27FC236}">
                    <a16:creationId xmlns:a16="http://schemas.microsoft.com/office/drawing/2014/main" id="{80E1E8A3-67D6-4751-1C7E-63B025A5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52" y="5078955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 69">
            <a:extLst>
              <a:ext uri="{FF2B5EF4-FFF2-40B4-BE49-F238E27FC236}">
                <a16:creationId xmlns:a16="http://schemas.microsoft.com/office/drawing/2014/main" id="{50C3AF86-1A7F-89F4-A0E6-CA6E61D9DF86}"/>
              </a:ext>
            </a:extLst>
          </p:cNvPr>
          <p:cNvSpPr/>
          <p:nvPr/>
        </p:nvSpPr>
        <p:spPr>
          <a:xfrm>
            <a:off x="1942859" y="1165237"/>
            <a:ext cx="461666" cy="60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2D2F56-38A8-94A0-CC6A-28B68FFF5D62}"/>
              </a:ext>
            </a:extLst>
          </p:cNvPr>
          <p:cNvSpPr/>
          <p:nvPr/>
        </p:nvSpPr>
        <p:spPr>
          <a:xfrm>
            <a:off x="4218650" y="1165236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4C7CC1-208B-5B5C-E2F1-D65834AB0BCD}"/>
              </a:ext>
            </a:extLst>
          </p:cNvPr>
          <p:cNvSpPr/>
          <p:nvPr/>
        </p:nvSpPr>
        <p:spPr>
          <a:xfrm>
            <a:off x="6450975" y="1180106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A703549-F6BF-C27E-DD31-32914BC472A1}"/>
              </a:ext>
            </a:extLst>
          </p:cNvPr>
          <p:cNvSpPr/>
          <p:nvPr/>
        </p:nvSpPr>
        <p:spPr>
          <a:xfrm>
            <a:off x="8702439" y="1196907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62">
                <a:extLst>
                  <a:ext uri="{FF2B5EF4-FFF2-40B4-BE49-F238E27FC236}">
                    <a16:creationId xmlns:a16="http://schemas.microsoft.com/office/drawing/2014/main" id="{199397B0-E4BA-6908-6FF0-9D984F12D658}"/>
                  </a:ext>
                </a:extLst>
              </p:cNvPr>
              <p:cNvSpPr txBox="1"/>
              <p:nvPr/>
            </p:nvSpPr>
            <p:spPr>
              <a:xfrm>
                <a:off x="8603421" y="1252180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4" name="文字方塊 62">
                <a:extLst>
                  <a:ext uri="{FF2B5EF4-FFF2-40B4-BE49-F238E27FC236}">
                    <a16:creationId xmlns:a16="http://schemas.microsoft.com/office/drawing/2014/main" id="{199397B0-E4BA-6908-6FF0-9D984F12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21" y="1252180"/>
                <a:ext cx="715161" cy="468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63">
                <a:extLst>
                  <a:ext uri="{FF2B5EF4-FFF2-40B4-BE49-F238E27FC236}">
                    <a16:creationId xmlns:a16="http://schemas.microsoft.com/office/drawing/2014/main" id="{0558C5AB-1A81-50F3-8660-DF072A218B5B}"/>
                  </a:ext>
                </a:extLst>
              </p:cNvPr>
              <p:cNvSpPr txBox="1"/>
              <p:nvPr/>
            </p:nvSpPr>
            <p:spPr>
              <a:xfrm>
                <a:off x="6355747" y="1241107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63">
                <a:extLst>
                  <a:ext uri="{FF2B5EF4-FFF2-40B4-BE49-F238E27FC236}">
                    <a16:creationId xmlns:a16="http://schemas.microsoft.com/office/drawing/2014/main" id="{0558C5AB-1A81-50F3-8660-DF072A2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47" y="124110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64">
                <a:extLst>
                  <a:ext uri="{FF2B5EF4-FFF2-40B4-BE49-F238E27FC236}">
                    <a16:creationId xmlns:a16="http://schemas.microsoft.com/office/drawing/2014/main" id="{132DD37D-4281-9099-F0F7-D1C560A15580}"/>
                  </a:ext>
                </a:extLst>
              </p:cNvPr>
              <p:cNvSpPr txBox="1"/>
              <p:nvPr/>
            </p:nvSpPr>
            <p:spPr>
              <a:xfrm>
                <a:off x="4143492" y="1241107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6" name="文字方塊 64">
                <a:extLst>
                  <a:ext uri="{FF2B5EF4-FFF2-40B4-BE49-F238E27FC236}">
                    <a16:creationId xmlns:a16="http://schemas.microsoft.com/office/drawing/2014/main" id="{132DD37D-4281-9099-F0F7-D1C560A1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92" y="1241107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65">
                <a:extLst>
                  <a:ext uri="{FF2B5EF4-FFF2-40B4-BE49-F238E27FC236}">
                    <a16:creationId xmlns:a16="http://schemas.microsoft.com/office/drawing/2014/main" id="{00B032DD-1EA7-7E88-D2AA-943E06C80CB6}"/>
                  </a:ext>
                </a:extLst>
              </p:cNvPr>
              <p:cNvSpPr txBox="1"/>
              <p:nvPr/>
            </p:nvSpPr>
            <p:spPr>
              <a:xfrm>
                <a:off x="1850384" y="1233641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65">
                <a:extLst>
                  <a:ext uri="{FF2B5EF4-FFF2-40B4-BE49-F238E27FC236}">
                    <a16:creationId xmlns:a16="http://schemas.microsoft.com/office/drawing/2014/main" id="{00B032DD-1EA7-7E88-D2AA-943E06C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84" y="1233641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: 圓角 66">
            <a:extLst>
              <a:ext uri="{FF2B5EF4-FFF2-40B4-BE49-F238E27FC236}">
                <a16:creationId xmlns:a16="http://schemas.microsoft.com/office/drawing/2014/main" id="{7A865F36-0861-B867-2A46-C2DC63D4EA2A}"/>
              </a:ext>
            </a:extLst>
          </p:cNvPr>
          <p:cNvSpPr/>
          <p:nvPr/>
        </p:nvSpPr>
        <p:spPr>
          <a:xfrm>
            <a:off x="1509632" y="2218543"/>
            <a:ext cx="8074850" cy="240910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79" name="直線單箭頭接點 67">
            <a:extLst>
              <a:ext uri="{FF2B5EF4-FFF2-40B4-BE49-F238E27FC236}">
                <a16:creationId xmlns:a16="http://schemas.microsoft.com/office/drawing/2014/main" id="{DBC1717D-5A38-6CF8-DEE3-B4C1AB7F31BF}"/>
              </a:ext>
            </a:extLst>
          </p:cNvPr>
          <p:cNvCxnSpPr>
            <a:cxnSpLocks/>
          </p:cNvCxnSpPr>
          <p:nvPr/>
        </p:nvCxnSpPr>
        <p:spPr>
          <a:xfrm flipH="1" flipV="1">
            <a:off x="2198377" y="4606135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" name="直線單箭頭接點 68">
            <a:extLst>
              <a:ext uri="{FF2B5EF4-FFF2-40B4-BE49-F238E27FC236}">
                <a16:creationId xmlns:a16="http://schemas.microsoft.com/office/drawing/2014/main" id="{363F1E5B-DB39-4469-3427-91C1219D1050}"/>
              </a:ext>
            </a:extLst>
          </p:cNvPr>
          <p:cNvCxnSpPr>
            <a:cxnSpLocks/>
          </p:cNvCxnSpPr>
          <p:nvPr/>
        </p:nvCxnSpPr>
        <p:spPr>
          <a:xfrm flipH="1" flipV="1">
            <a:off x="4498449" y="4606135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" name="直線單箭頭接點 69">
            <a:extLst>
              <a:ext uri="{FF2B5EF4-FFF2-40B4-BE49-F238E27FC236}">
                <a16:creationId xmlns:a16="http://schemas.microsoft.com/office/drawing/2014/main" id="{DFB4F911-6B10-A96A-7AF6-B74A56F9EF20}"/>
              </a:ext>
            </a:extLst>
          </p:cNvPr>
          <p:cNvCxnSpPr>
            <a:cxnSpLocks/>
          </p:cNvCxnSpPr>
          <p:nvPr/>
        </p:nvCxnSpPr>
        <p:spPr>
          <a:xfrm flipH="1" flipV="1">
            <a:off x="6715109" y="4659320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" name="直線單箭頭接點 70">
            <a:extLst>
              <a:ext uri="{FF2B5EF4-FFF2-40B4-BE49-F238E27FC236}">
                <a16:creationId xmlns:a16="http://schemas.microsoft.com/office/drawing/2014/main" id="{9C85670E-81FC-0B89-332D-149216B3E259}"/>
              </a:ext>
            </a:extLst>
          </p:cNvPr>
          <p:cNvCxnSpPr>
            <a:cxnSpLocks/>
          </p:cNvCxnSpPr>
          <p:nvPr/>
        </p:nvCxnSpPr>
        <p:spPr>
          <a:xfrm flipH="1" flipV="1">
            <a:off x="8945852" y="4659320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83" name="群組 79">
            <a:extLst>
              <a:ext uri="{FF2B5EF4-FFF2-40B4-BE49-F238E27FC236}">
                <a16:creationId xmlns:a16="http://schemas.microsoft.com/office/drawing/2014/main" id="{055F193C-A8F5-BE4B-0321-22A759216CF8}"/>
              </a:ext>
            </a:extLst>
          </p:cNvPr>
          <p:cNvGrpSpPr/>
          <p:nvPr/>
        </p:nvGrpSpPr>
        <p:grpSpPr>
          <a:xfrm>
            <a:off x="2173319" y="1790741"/>
            <a:ext cx="6747475" cy="436086"/>
            <a:chOff x="1460128" y="4622011"/>
            <a:chExt cx="6747475" cy="436086"/>
          </a:xfrm>
        </p:grpSpPr>
        <p:cxnSp>
          <p:nvCxnSpPr>
            <p:cNvPr id="84" name="直線單箭頭接點 75">
              <a:extLst>
                <a:ext uri="{FF2B5EF4-FFF2-40B4-BE49-F238E27FC236}">
                  <a16:creationId xmlns:a16="http://schemas.microsoft.com/office/drawing/2014/main" id="{6518DCC9-3400-2BCE-E36F-26A3E3242D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5" name="直線單箭頭接點 76">
              <a:extLst>
                <a:ext uri="{FF2B5EF4-FFF2-40B4-BE49-F238E27FC236}">
                  <a16:creationId xmlns:a16="http://schemas.microsoft.com/office/drawing/2014/main" id="{64EA155B-9FE9-1875-F5B7-EB3CC295D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6" name="直線單箭頭接點 77">
              <a:extLst>
                <a:ext uri="{FF2B5EF4-FFF2-40B4-BE49-F238E27FC236}">
                  <a16:creationId xmlns:a16="http://schemas.microsoft.com/office/drawing/2014/main" id="{8B8FDFE5-AD29-2D55-AFE1-B39C14C3E4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7" name="直線單箭頭接點 78">
              <a:extLst>
                <a:ext uri="{FF2B5EF4-FFF2-40B4-BE49-F238E27FC236}">
                  <a16:creationId xmlns:a16="http://schemas.microsoft.com/office/drawing/2014/main" id="{DE03335F-12A3-C1B7-F540-5BC7A6A29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88" name="直線單箭頭接點 81">
            <a:extLst>
              <a:ext uri="{FF2B5EF4-FFF2-40B4-BE49-F238E27FC236}">
                <a16:creationId xmlns:a16="http://schemas.microsoft.com/office/drawing/2014/main" id="{8A0CEDF7-1D5F-48EF-E723-5A87A04651B5}"/>
              </a:ext>
            </a:extLst>
          </p:cNvPr>
          <p:cNvCxnSpPr>
            <a:cxnSpLocks/>
          </p:cNvCxnSpPr>
          <p:nvPr/>
        </p:nvCxnSpPr>
        <p:spPr>
          <a:xfrm flipH="1" flipV="1">
            <a:off x="2166188" y="2285952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9" name="直線單箭頭接點 82">
            <a:extLst>
              <a:ext uri="{FF2B5EF4-FFF2-40B4-BE49-F238E27FC236}">
                <a16:creationId xmlns:a16="http://schemas.microsoft.com/office/drawing/2014/main" id="{4EADF44E-2C06-8101-065D-88547134569F}"/>
              </a:ext>
            </a:extLst>
          </p:cNvPr>
          <p:cNvCxnSpPr>
            <a:cxnSpLocks/>
          </p:cNvCxnSpPr>
          <p:nvPr/>
        </p:nvCxnSpPr>
        <p:spPr>
          <a:xfrm flipH="1" flipV="1">
            <a:off x="2281790" y="2300822"/>
            <a:ext cx="2183506" cy="2305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0" name="直線單箭頭接點 85">
            <a:extLst>
              <a:ext uri="{FF2B5EF4-FFF2-40B4-BE49-F238E27FC236}">
                <a16:creationId xmlns:a16="http://schemas.microsoft.com/office/drawing/2014/main" id="{8EC0BB3B-177A-1AB0-7536-A5216B2FC771}"/>
              </a:ext>
            </a:extLst>
          </p:cNvPr>
          <p:cNvCxnSpPr>
            <a:cxnSpLocks/>
          </p:cNvCxnSpPr>
          <p:nvPr/>
        </p:nvCxnSpPr>
        <p:spPr>
          <a:xfrm flipH="1" flipV="1">
            <a:off x="2404525" y="2300822"/>
            <a:ext cx="4277430" cy="2326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134E86A-D602-C4EA-9985-70A6DB18DCDE}"/>
              </a:ext>
            </a:extLst>
          </p:cNvPr>
          <p:cNvCxnSpPr>
            <a:cxnSpLocks/>
          </p:cNvCxnSpPr>
          <p:nvPr/>
        </p:nvCxnSpPr>
        <p:spPr>
          <a:xfrm flipH="1" flipV="1">
            <a:off x="2579613" y="2285952"/>
            <a:ext cx="6381388" cy="231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直線單箭頭接點 93">
            <a:extLst>
              <a:ext uri="{FF2B5EF4-FFF2-40B4-BE49-F238E27FC236}">
                <a16:creationId xmlns:a16="http://schemas.microsoft.com/office/drawing/2014/main" id="{4AAE4CD0-3A6A-468B-774D-0EBCFC81E88F}"/>
              </a:ext>
            </a:extLst>
          </p:cNvPr>
          <p:cNvCxnSpPr>
            <a:cxnSpLocks/>
          </p:cNvCxnSpPr>
          <p:nvPr/>
        </p:nvCxnSpPr>
        <p:spPr>
          <a:xfrm flipH="1" flipV="1">
            <a:off x="4457296" y="2282572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3" name="直線單箭頭接點 94">
            <a:extLst>
              <a:ext uri="{FF2B5EF4-FFF2-40B4-BE49-F238E27FC236}">
                <a16:creationId xmlns:a16="http://schemas.microsoft.com/office/drawing/2014/main" id="{B8BB5D39-4E04-7869-F4C8-F87FBB9B6D53}"/>
              </a:ext>
            </a:extLst>
          </p:cNvPr>
          <p:cNvCxnSpPr>
            <a:cxnSpLocks/>
          </p:cNvCxnSpPr>
          <p:nvPr/>
        </p:nvCxnSpPr>
        <p:spPr>
          <a:xfrm flipH="1" flipV="1">
            <a:off x="6703606" y="2279194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4" name="直線單箭頭接點 95">
            <a:extLst>
              <a:ext uri="{FF2B5EF4-FFF2-40B4-BE49-F238E27FC236}">
                <a16:creationId xmlns:a16="http://schemas.microsoft.com/office/drawing/2014/main" id="{6A4F54A9-538E-A8E7-0E31-8C2BAECF08F8}"/>
              </a:ext>
            </a:extLst>
          </p:cNvPr>
          <p:cNvCxnSpPr>
            <a:cxnSpLocks/>
          </p:cNvCxnSpPr>
          <p:nvPr/>
        </p:nvCxnSpPr>
        <p:spPr>
          <a:xfrm flipH="1" flipV="1">
            <a:off x="8935015" y="2279193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直線單箭頭接點 96">
            <a:extLst>
              <a:ext uri="{FF2B5EF4-FFF2-40B4-BE49-F238E27FC236}">
                <a16:creationId xmlns:a16="http://schemas.microsoft.com/office/drawing/2014/main" id="{7C2A929E-CC98-0125-4E67-D2B93158E26B}"/>
              </a:ext>
            </a:extLst>
          </p:cNvPr>
          <p:cNvCxnSpPr>
            <a:cxnSpLocks/>
          </p:cNvCxnSpPr>
          <p:nvPr/>
        </p:nvCxnSpPr>
        <p:spPr>
          <a:xfrm flipV="1">
            <a:off x="2230566" y="2285953"/>
            <a:ext cx="2167031" cy="231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6" name="直線單箭頭接點 100">
            <a:extLst>
              <a:ext uri="{FF2B5EF4-FFF2-40B4-BE49-F238E27FC236}">
                <a16:creationId xmlns:a16="http://schemas.microsoft.com/office/drawing/2014/main" id="{30282F1F-7857-91EF-31CB-88181217DBBB}"/>
              </a:ext>
            </a:extLst>
          </p:cNvPr>
          <p:cNvCxnSpPr>
            <a:cxnSpLocks/>
          </p:cNvCxnSpPr>
          <p:nvPr/>
        </p:nvCxnSpPr>
        <p:spPr>
          <a:xfrm flipH="1" flipV="1">
            <a:off x="4528776" y="2300821"/>
            <a:ext cx="2147321" cy="2283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7" name="直線單箭頭接點 103">
            <a:extLst>
              <a:ext uri="{FF2B5EF4-FFF2-40B4-BE49-F238E27FC236}">
                <a16:creationId xmlns:a16="http://schemas.microsoft.com/office/drawing/2014/main" id="{3E067E30-B624-BC26-C631-5DF66FBDD04B}"/>
              </a:ext>
            </a:extLst>
          </p:cNvPr>
          <p:cNvCxnSpPr>
            <a:cxnSpLocks/>
          </p:cNvCxnSpPr>
          <p:nvPr/>
        </p:nvCxnSpPr>
        <p:spPr>
          <a:xfrm flipH="1" flipV="1">
            <a:off x="4603744" y="2293356"/>
            <a:ext cx="4331271" cy="230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直線單箭頭接點 106">
            <a:extLst>
              <a:ext uri="{FF2B5EF4-FFF2-40B4-BE49-F238E27FC236}">
                <a16:creationId xmlns:a16="http://schemas.microsoft.com/office/drawing/2014/main" id="{85C8EFF5-B3FD-3804-AF6C-6F1E508939BF}"/>
              </a:ext>
            </a:extLst>
          </p:cNvPr>
          <p:cNvCxnSpPr>
            <a:cxnSpLocks/>
          </p:cNvCxnSpPr>
          <p:nvPr/>
        </p:nvCxnSpPr>
        <p:spPr>
          <a:xfrm flipH="1" flipV="1">
            <a:off x="6756404" y="2271028"/>
            <a:ext cx="2189448" cy="2313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9" name="直線單箭頭接點 108">
            <a:extLst>
              <a:ext uri="{FF2B5EF4-FFF2-40B4-BE49-F238E27FC236}">
                <a16:creationId xmlns:a16="http://schemas.microsoft.com/office/drawing/2014/main" id="{51E276AD-7137-9DA9-A38E-AA2847FFB82A}"/>
              </a:ext>
            </a:extLst>
          </p:cNvPr>
          <p:cNvCxnSpPr>
            <a:cxnSpLocks/>
          </p:cNvCxnSpPr>
          <p:nvPr/>
        </p:nvCxnSpPr>
        <p:spPr>
          <a:xfrm flipV="1">
            <a:off x="4478948" y="2275816"/>
            <a:ext cx="2176602" cy="2330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0" name="直線單箭頭接點 111">
            <a:extLst>
              <a:ext uri="{FF2B5EF4-FFF2-40B4-BE49-F238E27FC236}">
                <a16:creationId xmlns:a16="http://schemas.microsoft.com/office/drawing/2014/main" id="{B9887129-BEA0-B1A6-67A2-EBD606AE6212}"/>
              </a:ext>
            </a:extLst>
          </p:cNvPr>
          <p:cNvCxnSpPr>
            <a:cxnSpLocks/>
          </p:cNvCxnSpPr>
          <p:nvPr/>
        </p:nvCxnSpPr>
        <p:spPr>
          <a:xfrm flipV="1">
            <a:off x="2230566" y="2275816"/>
            <a:ext cx="4320640" cy="233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1" name="直線單箭頭接點 114">
            <a:extLst>
              <a:ext uri="{FF2B5EF4-FFF2-40B4-BE49-F238E27FC236}">
                <a16:creationId xmlns:a16="http://schemas.microsoft.com/office/drawing/2014/main" id="{40EDC4E7-E612-64E3-4DC4-DF384FCAD210}"/>
              </a:ext>
            </a:extLst>
          </p:cNvPr>
          <p:cNvCxnSpPr>
            <a:cxnSpLocks/>
          </p:cNvCxnSpPr>
          <p:nvPr/>
        </p:nvCxnSpPr>
        <p:spPr>
          <a:xfrm flipV="1">
            <a:off x="2172392" y="2293356"/>
            <a:ext cx="6522340" cy="2334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2" name="直線單箭頭接點 117">
            <a:extLst>
              <a:ext uri="{FF2B5EF4-FFF2-40B4-BE49-F238E27FC236}">
                <a16:creationId xmlns:a16="http://schemas.microsoft.com/office/drawing/2014/main" id="{5B73191D-BEF1-A12C-8CF2-E228415806E8}"/>
              </a:ext>
            </a:extLst>
          </p:cNvPr>
          <p:cNvCxnSpPr>
            <a:cxnSpLocks/>
          </p:cNvCxnSpPr>
          <p:nvPr/>
        </p:nvCxnSpPr>
        <p:spPr>
          <a:xfrm flipV="1">
            <a:off x="4478948" y="2317623"/>
            <a:ext cx="4298988" cy="2295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3" name="直線單箭頭接點 122">
            <a:extLst>
              <a:ext uri="{FF2B5EF4-FFF2-40B4-BE49-F238E27FC236}">
                <a16:creationId xmlns:a16="http://schemas.microsoft.com/office/drawing/2014/main" id="{6675F351-3E1A-313C-A687-5703DB1CF96E}"/>
              </a:ext>
            </a:extLst>
          </p:cNvPr>
          <p:cNvCxnSpPr>
            <a:cxnSpLocks/>
          </p:cNvCxnSpPr>
          <p:nvPr/>
        </p:nvCxnSpPr>
        <p:spPr>
          <a:xfrm flipV="1">
            <a:off x="6739802" y="2316914"/>
            <a:ext cx="2128889" cy="2278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8" name="标题 108">
            <a:extLst>
              <a:ext uri="{FF2B5EF4-FFF2-40B4-BE49-F238E27FC236}">
                <a16:creationId xmlns:a16="http://schemas.microsoft.com/office/drawing/2014/main" id="{98851F6F-B289-A0FC-E1E4-542C5B15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0"/>
            <a:ext cx="10858500" cy="10287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自注意力</a:t>
            </a:r>
          </a:p>
        </p:txBody>
      </p:sp>
    </p:spTree>
    <p:extLst>
      <p:ext uri="{BB962C8B-B14F-4D97-AF65-F5344CB8AC3E}">
        <p14:creationId xmlns:p14="http://schemas.microsoft.com/office/powerpoint/2010/main" val="203511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A32098-8E2C-54B0-D1E2-033CD108028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3EA849-A44C-D830-F279-067BDD11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自注意力</a:t>
            </a:r>
          </a:p>
        </p:txBody>
      </p:sp>
      <p:cxnSp>
        <p:nvCxnSpPr>
          <p:cNvPr id="5" name="直線單箭頭接點 138">
            <a:extLst>
              <a:ext uri="{FF2B5EF4-FFF2-40B4-BE49-F238E27FC236}">
                <a16:creationId xmlns:a16="http://schemas.microsoft.com/office/drawing/2014/main" id="{9F026B42-05BC-B99B-B3B3-10CFDC17185B}"/>
              </a:ext>
            </a:extLst>
          </p:cNvPr>
          <p:cNvCxnSpPr>
            <a:cxnSpLocks/>
          </p:cNvCxnSpPr>
          <p:nvPr/>
        </p:nvCxnSpPr>
        <p:spPr>
          <a:xfrm flipH="1" flipV="1">
            <a:off x="4219799" y="2800384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線單箭頭接點 139">
            <a:extLst>
              <a:ext uri="{FF2B5EF4-FFF2-40B4-BE49-F238E27FC236}">
                <a16:creationId xmlns:a16="http://schemas.microsoft.com/office/drawing/2014/main" id="{EC6B0261-3BD4-BE09-8734-290EE7D451C9}"/>
              </a:ext>
            </a:extLst>
          </p:cNvPr>
          <p:cNvCxnSpPr>
            <a:cxnSpLocks/>
          </p:cNvCxnSpPr>
          <p:nvPr/>
        </p:nvCxnSpPr>
        <p:spPr>
          <a:xfrm flipH="1" flipV="1">
            <a:off x="6442639" y="2799481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線單箭頭接點 140">
            <a:extLst>
              <a:ext uri="{FF2B5EF4-FFF2-40B4-BE49-F238E27FC236}">
                <a16:creationId xmlns:a16="http://schemas.microsoft.com/office/drawing/2014/main" id="{EBF4ABB1-701A-2E8B-E188-9592646E8EE1}"/>
              </a:ext>
            </a:extLst>
          </p:cNvPr>
          <p:cNvCxnSpPr>
            <a:cxnSpLocks/>
          </p:cNvCxnSpPr>
          <p:nvPr/>
        </p:nvCxnSpPr>
        <p:spPr>
          <a:xfrm flipH="1" flipV="1">
            <a:off x="8702997" y="2817583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橢圓 144">
            <a:extLst>
              <a:ext uri="{FF2B5EF4-FFF2-40B4-BE49-F238E27FC236}">
                <a16:creationId xmlns:a16="http://schemas.microsoft.com/office/drawing/2014/main" id="{FBA74BCB-3903-E159-14C8-EAD46F4197D3}"/>
              </a:ext>
            </a:extLst>
          </p:cNvPr>
          <p:cNvSpPr/>
          <p:nvPr/>
        </p:nvSpPr>
        <p:spPr>
          <a:xfrm>
            <a:off x="4148818" y="2649728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145">
            <a:extLst>
              <a:ext uri="{FF2B5EF4-FFF2-40B4-BE49-F238E27FC236}">
                <a16:creationId xmlns:a16="http://schemas.microsoft.com/office/drawing/2014/main" id="{B47AE590-74F7-B37D-6693-A1D8C3A51CF1}"/>
              </a:ext>
            </a:extLst>
          </p:cNvPr>
          <p:cNvSpPr/>
          <p:nvPr/>
        </p:nvSpPr>
        <p:spPr>
          <a:xfrm>
            <a:off x="6354227" y="2658586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146">
            <a:extLst>
              <a:ext uri="{FF2B5EF4-FFF2-40B4-BE49-F238E27FC236}">
                <a16:creationId xmlns:a16="http://schemas.microsoft.com/office/drawing/2014/main" id="{E945E381-E495-7500-D019-C4ABF58121BE}"/>
              </a:ext>
            </a:extLst>
          </p:cNvPr>
          <p:cNvSpPr/>
          <p:nvPr/>
        </p:nvSpPr>
        <p:spPr>
          <a:xfrm>
            <a:off x="8605187" y="2683987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47">
            <a:extLst>
              <a:ext uri="{FF2B5EF4-FFF2-40B4-BE49-F238E27FC236}">
                <a16:creationId xmlns:a16="http://schemas.microsoft.com/office/drawing/2014/main" id="{24215F0D-DFE1-BD0D-DA36-07C07F0EC0F2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635867" y="2863987"/>
            <a:ext cx="7059320" cy="965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" name="直線單箭頭接點 148">
            <a:extLst>
              <a:ext uri="{FF2B5EF4-FFF2-40B4-BE49-F238E27FC236}">
                <a16:creationId xmlns:a16="http://schemas.microsoft.com/office/drawing/2014/main" id="{F9F50618-6C17-B787-964D-9511AB9CE3EE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635867" y="2838586"/>
            <a:ext cx="4808360" cy="99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線單箭頭接點 149">
            <a:extLst>
              <a:ext uri="{FF2B5EF4-FFF2-40B4-BE49-F238E27FC236}">
                <a16:creationId xmlns:a16="http://schemas.microsoft.com/office/drawing/2014/main" id="{4F20BF67-9865-288B-57A6-5ADA6B95E87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635867" y="2829728"/>
            <a:ext cx="2602951" cy="999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直線單箭頭接點 51">
            <a:extLst>
              <a:ext uri="{FF2B5EF4-FFF2-40B4-BE49-F238E27FC236}">
                <a16:creationId xmlns:a16="http://schemas.microsoft.com/office/drawing/2014/main" id="{97243895-6092-7E49-9096-1EDADE222016}"/>
              </a:ext>
            </a:extLst>
          </p:cNvPr>
          <p:cNvCxnSpPr>
            <a:cxnSpLocks/>
            <a:endCxn id="15" idx="4"/>
          </p:cNvCxnSpPr>
          <p:nvPr/>
        </p:nvCxnSpPr>
        <p:spPr>
          <a:xfrm flipH="1" flipV="1">
            <a:off x="1941141" y="2821261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" name="橢圓 53">
            <a:extLst>
              <a:ext uri="{FF2B5EF4-FFF2-40B4-BE49-F238E27FC236}">
                <a16:creationId xmlns:a16="http://schemas.microsoft.com/office/drawing/2014/main" id="{6604430A-6EB6-4793-C1D6-651E424393A0}"/>
              </a:ext>
            </a:extLst>
          </p:cNvPr>
          <p:cNvSpPr/>
          <p:nvPr/>
        </p:nvSpPr>
        <p:spPr>
          <a:xfrm>
            <a:off x="1851141" y="2641261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54">
            <a:extLst>
              <a:ext uri="{FF2B5EF4-FFF2-40B4-BE49-F238E27FC236}">
                <a16:creationId xmlns:a16="http://schemas.microsoft.com/office/drawing/2014/main" id="{5FC0D2A5-A87A-3D1F-61F0-A29E983ED16A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1635867" y="2821261"/>
            <a:ext cx="305274" cy="1008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0">
                <a:extLst>
                  <a:ext uri="{FF2B5EF4-FFF2-40B4-BE49-F238E27FC236}">
                    <a16:creationId xmlns:a16="http://schemas.microsoft.com/office/drawing/2014/main" id="{9A76DBC5-E68B-FBB0-989A-7F7C8E02F06E}"/>
                  </a:ext>
                </a:extLst>
              </p:cNvPr>
              <p:cNvSpPr txBox="1"/>
              <p:nvPr/>
            </p:nvSpPr>
            <p:spPr>
              <a:xfrm>
                <a:off x="1783481" y="2245215"/>
                <a:ext cx="565091" cy="3910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0">
                <a:extLst>
                  <a:ext uri="{FF2B5EF4-FFF2-40B4-BE49-F238E27FC236}">
                    <a16:creationId xmlns:a16="http://schemas.microsoft.com/office/drawing/2014/main" id="{9A76DBC5-E68B-FBB0-989A-7F7C8E02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81" y="2245215"/>
                <a:ext cx="565091" cy="391004"/>
              </a:xfrm>
              <a:prstGeom prst="rect">
                <a:avLst/>
              </a:prstGeom>
              <a:blipFill>
                <a:blip r:embed="rId2"/>
                <a:stretch>
                  <a:fillRect l="-6383" r="-425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1">
                <a:extLst>
                  <a:ext uri="{FF2B5EF4-FFF2-40B4-BE49-F238E27FC236}">
                    <a16:creationId xmlns:a16="http://schemas.microsoft.com/office/drawing/2014/main" id="{7B96FB1E-4EE0-C631-FB87-52C544D51780}"/>
                  </a:ext>
                </a:extLst>
              </p:cNvPr>
              <p:cNvSpPr txBox="1"/>
              <p:nvPr/>
            </p:nvSpPr>
            <p:spPr>
              <a:xfrm>
                <a:off x="4056079" y="2245215"/>
                <a:ext cx="565091" cy="3913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1">
                <a:extLst>
                  <a:ext uri="{FF2B5EF4-FFF2-40B4-BE49-F238E27FC236}">
                    <a16:creationId xmlns:a16="http://schemas.microsoft.com/office/drawing/2014/main" id="{7B96FB1E-4EE0-C631-FB87-52C544D5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79" y="2245215"/>
                <a:ext cx="565091" cy="391389"/>
              </a:xfrm>
              <a:prstGeom prst="rect">
                <a:avLst/>
              </a:prstGeom>
              <a:blipFill>
                <a:blip r:embed="rId3"/>
                <a:stretch>
                  <a:fillRect l="-5263" r="-315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2">
                <a:extLst>
                  <a:ext uri="{FF2B5EF4-FFF2-40B4-BE49-F238E27FC236}">
                    <a16:creationId xmlns:a16="http://schemas.microsoft.com/office/drawing/2014/main" id="{121B28F5-3364-7566-16F7-796AAF8FCDD8}"/>
                  </a:ext>
                </a:extLst>
              </p:cNvPr>
              <p:cNvSpPr txBox="1"/>
              <p:nvPr/>
            </p:nvSpPr>
            <p:spPr>
              <a:xfrm>
                <a:off x="6207277" y="2245215"/>
                <a:ext cx="565091" cy="3913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2">
                <a:extLst>
                  <a:ext uri="{FF2B5EF4-FFF2-40B4-BE49-F238E27FC236}">
                    <a16:creationId xmlns:a16="http://schemas.microsoft.com/office/drawing/2014/main" id="{121B28F5-3364-7566-16F7-796AAF8F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77" y="2245215"/>
                <a:ext cx="565091" cy="391389"/>
              </a:xfrm>
              <a:prstGeom prst="rect">
                <a:avLst/>
              </a:prstGeom>
              <a:blipFill>
                <a:blip r:embed="rId4"/>
                <a:stretch>
                  <a:fillRect l="-5263" r="-315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3">
                <a:extLst>
                  <a:ext uri="{FF2B5EF4-FFF2-40B4-BE49-F238E27FC236}">
                    <a16:creationId xmlns:a16="http://schemas.microsoft.com/office/drawing/2014/main" id="{0C0521CA-6735-9EB5-973D-E26EA1065A67}"/>
                  </a:ext>
                </a:extLst>
              </p:cNvPr>
              <p:cNvSpPr txBox="1"/>
              <p:nvPr/>
            </p:nvSpPr>
            <p:spPr>
              <a:xfrm>
                <a:off x="8563142" y="2261438"/>
                <a:ext cx="565091" cy="3910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63">
                <a:extLst>
                  <a:ext uri="{FF2B5EF4-FFF2-40B4-BE49-F238E27FC236}">
                    <a16:creationId xmlns:a16="http://schemas.microsoft.com/office/drawing/2014/main" id="{0C0521CA-6735-9EB5-973D-E26EA1065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42" y="2261438"/>
                <a:ext cx="565091" cy="391004"/>
              </a:xfrm>
              <a:prstGeom prst="rect">
                <a:avLst/>
              </a:prstGeom>
              <a:blipFill>
                <a:blip r:embed="rId5"/>
                <a:stretch>
                  <a:fillRect l="-6383" r="-425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6AED501-03F0-4A6A-3874-4CABBF829A1B}"/>
              </a:ext>
            </a:extLst>
          </p:cNvPr>
          <p:cNvSpPr/>
          <p:nvPr/>
        </p:nvSpPr>
        <p:spPr>
          <a:xfrm>
            <a:off x="2053970" y="3829429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16">
                <a:extLst>
                  <a:ext uri="{FF2B5EF4-FFF2-40B4-BE49-F238E27FC236}">
                    <a16:creationId xmlns:a16="http://schemas.microsoft.com/office/drawing/2014/main" id="{47D9D79E-7AC2-919A-E9D8-A1586FDBDD6D}"/>
                  </a:ext>
                </a:extLst>
              </p:cNvPr>
              <p:cNvSpPr txBox="1"/>
              <p:nvPr/>
            </p:nvSpPr>
            <p:spPr>
              <a:xfrm>
                <a:off x="1872485" y="3877246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文字方塊 116">
                <a:extLst>
                  <a:ext uri="{FF2B5EF4-FFF2-40B4-BE49-F238E27FC236}">
                    <a16:creationId xmlns:a16="http://schemas.microsoft.com/office/drawing/2014/main" id="{47D9D79E-7AC2-919A-E9D8-A1586FDB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85" y="387724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6DBA0261-676B-2FB3-50DD-93389D671601}"/>
              </a:ext>
            </a:extLst>
          </p:cNvPr>
          <p:cNvSpPr/>
          <p:nvPr/>
        </p:nvSpPr>
        <p:spPr>
          <a:xfrm>
            <a:off x="1491867" y="3829429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118">
                <a:extLst>
                  <a:ext uri="{FF2B5EF4-FFF2-40B4-BE49-F238E27FC236}">
                    <a16:creationId xmlns:a16="http://schemas.microsoft.com/office/drawing/2014/main" id="{33BE8BDE-DF2D-FEC3-AD12-F6A253C7362B}"/>
                  </a:ext>
                </a:extLst>
              </p:cNvPr>
              <p:cNvSpPr txBox="1"/>
              <p:nvPr/>
            </p:nvSpPr>
            <p:spPr>
              <a:xfrm>
                <a:off x="1310382" y="3877246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文字方塊 118">
                <a:extLst>
                  <a:ext uri="{FF2B5EF4-FFF2-40B4-BE49-F238E27FC236}">
                    <a16:creationId xmlns:a16="http://schemas.microsoft.com/office/drawing/2014/main" id="{33BE8BDE-DF2D-FEC3-AD12-F6A253C7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82" y="3877246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126">
            <a:extLst>
              <a:ext uri="{FF2B5EF4-FFF2-40B4-BE49-F238E27FC236}">
                <a16:creationId xmlns:a16="http://schemas.microsoft.com/office/drawing/2014/main" id="{C061DF7E-417E-5A27-726C-666A753DA2AD}"/>
              </a:ext>
            </a:extLst>
          </p:cNvPr>
          <p:cNvCxnSpPr>
            <a:cxnSpLocks/>
          </p:cNvCxnSpPr>
          <p:nvPr/>
        </p:nvCxnSpPr>
        <p:spPr>
          <a:xfrm flipV="1">
            <a:off x="2206558" y="4373376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線單箭頭接點 129">
            <a:extLst>
              <a:ext uri="{FF2B5EF4-FFF2-40B4-BE49-F238E27FC236}">
                <a16:creationId xmlns:a16="http://schemas.microsoft.com/office/drawing/2014/main" id="{E295AF7A-30FD-FBCD-832A-F8CCFD8BF9CA}"/>
              </a:ext>
            </a:extLst>
          </p:cNvPr>
          <p:cNvCxnSpPr>
            <a:cxnSpLocks/>
          </p:cNvCxnSpPr>
          <p:nvPr/>
        </p:nvCxnSpPr>
        <p:spPr>
          <a:xfrm>
            <a:off x="1624481" y="4653215"/>
            <a:ext cx="60558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線單箭頭接點 130">
            <a:extLst>
              <a:ext uri="{FF2B5EF4-FFF2-40B4-BE49-F238E27FC236}">
                <a16:creationId xmlns:a16="http://schemas.microsoft.com/office/drawing/2014/main" id="{6E092962-4358-9343-47D6-3223DF3DEE39}"/>
              </a:ext>
            </a:extLst>
          </p:cNvPr>
          <p:cNvCxnSpPr>
            <a:cxnSpLocks/>
          </p:cNvCxnSpPr>
          <p:nvPr/>
        </p:nvCxnSpPr>
        <p:spPr>
          <a:xfrm flipV="1">
            <a:off x="1624481" y="4371366"/>
            <a:ext cx="0" cy="27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28" name="群組 5">
            <a:extLst>
              <a:ext uri="{FF2B5EF4-FFF2-40B4-BE49-F238E27FC236}">
                <a16:creationId xmlns:a16="http://schemas.microsoft.com/office/drawing/2014/main" id="{E621A025-EF10-2806-2BFC-5C524BDCAAA5}"/>
              </a:ext>
            </a:extLst>
          </p:cNvPr>
          <p:cNvGrpSpPr/>
          <p:nvPr/>
        </p:nvGrpSpPr>
        <p:grpSpPr>
          <a:xfrm>
            <a:off x="2434589" y="3829429"/>
            <a:ext cx="715161" cy="813431"/>
            <a:chOff x="1526126" y="3795863"/>
            <a:chExt cx="715161" cy="8134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AA145C6-6C74-B6EB-8511-772F0BE79574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112">
                  <a:extLst>
                    <a:ext uri="{FF2B5EF4-FFF2-40B4-BE49-F238E27FC236}">
                      <a16:creationId xmlns:a16="http://schemas.microsoft.com/office/drawing/2014/main" id="{F564D31A-2558-BC9B-8D3D-755F9340E6E7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0" name="文字方塊 112">
                  <a:extLst>
                    <a:ext uri="{FF2B5EF4-FFF2-40B4-BE49-F238E27FC236}">
                      <a16:creationId xmlns:a16="http://schemas.microsoft.com/office/drawing/2014/main" id="{F564D31A-2558-BC9B-8D3D-755F9340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單箭頭接點 131">
              <a:extLst>
                <a:ext uri="{FF2B5EF4-FFF2-40B4-BE49-F238E27FC236}">
                  <a16:creationId xmlns:a16="http://schemas.microsoft.com/office/drawing/2014/main" id="{A7683387-9EEA-1660-00FC-C37A18B5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12FB2F0-A10C-D670-9495-76ABB27DDAC8}"/>
              </a:ext>
            </a:extLst>
          </p:cNvPr>
          <p:cNvSpPr/>
          <p:nvPr/>
        </p:nvSpPr>
        <p:spPr>
          <a:xfrm>
            <a:off x="4330182" y="3812499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142">
                <a:extLst>
                  <a:ext uri="{FF2B5EF4-FFF2-40B4-BE49-F238E27FC236}">
                    <a16:creationId xmlns:a16="http://schemas.microsoft.com/office/drawing/2014/main" id="{210A7678-8697-3F23-D4FB-7D659CA66A6B}"/>
                  </a:ext>
                </a:extLst>
              </p:cNvPr>
              <p:cNvSpPr txBox="1"/>
              <p:nvPr/>
            </p:nvSpPr>
            <p:spPr>
              <a:xfrm>
                <a:off x="4148697" y="3860316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142">
                <a:extLst>
                  <a:ext uri="{FF2B5EF4-FFF2-40B4-BE49-F238E27FC236}">
                    <a16:creationId xmlns:a16="http://schemas.microsoft.com/office/drawing/2014/main" id="{210A7678-8697-3F23-D4FB-7D659CA6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97" y="3860316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154">
            <a:extLst>
              <a:ext uri="{FF2B5EF4-FFF2-40B4-BE49-F238E27FC236}">
                <a16:creationId xmlns:a16="http://schemas.microsoft.com/office/drawing/2014/main" id="{C88ABDB1-1877-D142-5C5E-113AE1162E7E}"/>
              </a:ext>
            </a:extLst>
          </p:cNvPr>
          <p:cNvCxnSpPr>
            <a:cxnSpLocks/>
          </p:cNvCxnSpPr>
          <p:nvPr/>
        </p:nvCxnSpPr>
        <p:spPr>
          <a:xfrm flipV="1">
            <a:off x="4482770" y="4356446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35" name="群組 2">
            <a:extLst>
              <a:ext uri="{FF2B5EF4-FFF2-40B4-BE49-F238E27FC236}">
                <a16:creationId xmlns:a16="http://schemas.microsoft.com/office/drawing/2014/main" id="{39C23BBB-3332-060C-9184-4EB826810A26}"/>
              </a:ext>
            </a:extLst>
          </p:cNvPr>
          <p:cNvGrpSpPr/>
          <p:nvPr/>
        </p:nvGrpSpPr>
        <p:grpSpPr>
          <a:xfrm>
            <a:off x="4482770" y="3812499"/>
            <a:ext cx="943192" cy="823786"/>
            <a:chOff x="3574307" y="3778933"/>
            <a:chExt cx="943192" cy="82378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D785757-069A-1C53-E798-414626CAC18B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137">
                  <a:extLst>
                    <a:ext uri="{FF2B5EF4-FFF2-40B4-BE49-F238E27FC236}">
                      <a16:creationId xmlns:a16="http://schemas.microsoft.com/office/drawing/2014/main" id="{D2AA8AE1-995F-09CC-988C-FF0C18987F04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7" name="文字方塊 137">
                  <a:extLst>
                    <a:ext uri="{FF2B5EF4-FFF2-40B4-BE49-F238E27FC236}">
                      <a16:creationId xmlns:a16="http://schemas.microsoft.com/office/drawing/2014/main" id="{D2AA8AE1-995F-09CC-988C-FF0C18987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155">
              <a:extLst>
                <a:ext uri="{FF2B5EF4-FFF2-40B4-BE49-F238E27FC236}">
                  <a16:creationId xmlns:a16="http://schemas.microsoft.com/office/drawing/2014/main" id="{6C88AC85-AFE7-341E-1328-22BA389F609F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9" name="直線單箭頭接點 157">
              <a:extLst>
                <a:ext uri="{FF2B5EF4-FFF2-40B4-BE49-F238E27FC236}">
                  <a16:creationId xmlns:a16="http://schemas.microsoft.com/office/drawing/2014/main" id="{D59D5268-6122-9DB4-72B7-89C7D5EB2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39F8DDA-3297-8A88-9EA5-35E1FCC01F48}"/>
              </a:ext>
            </a:extLst>
          </p:cNvPr>
          <p:cNvSpPr/>
          <p:nvPr/>
        </p:nvSpPr>
        <p:spPr>
          <a:xfrm>
            <a:off x="6574298" y="3823093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162">
                <a:extLst>
                  <a:ext uri="{FF2B5EF4-FFF2-40B4-BE49-F238E27FC236}">
                    <a16:creationId xmlns:a16="http://schemas.microsoft.com/office/drawing/2014/main" id="{125EE9B2-FFB9-891F-904C-B06025EF9F83}"/>
                  </a:ext>
                </a:extLst>
              </p:cNvPr>
              <p:cNvSpPr txBox="1"/>
              <p:nvPr/>
            </p:nvSpPr>
            <p:spPr>
              <a:xfrm>
                <a:off x="6392813" y="3870910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文字方塊 162">
                <a:extLst>
                  <a:ext uri="{FF2B5EF4-FFF2-40B4-BE49-F238E27FC236}">
                    <a16:creationId xmlns:a16="http://schemas.microsoft.com/office/drawing/2014/main" id="{125EE9B2-FFB9-891F-904C-B06025EF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813" y="3870910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165">
            <a:extLst>
              <a:ext uri="{FF2B5EF4-FFF2-40B4-BE49-F238E27FC236}">
                <a16:creationId xmlns:a16="http://schemas.microsoft.com/office/drawing/2014/main" id="{FCB59E8B-357A-881C-DCE2-A9239A26193A}"/>
              </a:ext>
            </a:extLst>
          </p:cNvPr>
          <p:cNvCxnSpPr>
            <a:cxnSpLocks/>
          </p:cNvCxnSpPr>
          <p:nvPr/>
        </p:nvCxnSpPr>
        <p:spPr>
          <a:xfrm flipV="1">
            <a:off x="6726886" y="4367040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43" name="群組 3">
            <a:extLst>
              <a:ext uri="{FF2B5EF4-FFF2-40B4-BE49-F238E27FC236}">
                <a16:creationId xmlns:a16="http://schemas.microsoft.com/office/drawing/2014/main" id="{423C4398-AEB8-5F41-EF7A-B44C8DED446A}"/>
              </a:ext>
            </a:extLst>
          </p:cNvPr>
          <p:cNvGrpSpPr/>
          <p:nvPr/>
        </p:nvGrpSpPr>
        <p:grpSpPr>
          <a:xfrm>
            <a:off x="6726886" y="3823093"/>
            <a:ext cx="943192" cy="823786"/>
            <a:chOff x="5818423" y="3789527"/>
            <a:chExt cx="943192" cy="8237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D9AD691-F07E-1213-A06B-FFEAD5AA5BAA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160">
                  <a:extLst>
                    <a:ext uri="{FF2B5EF4-FFF2-40B4-BE49-F238E27FC236}">
                      <a16:creationId xmlns:a16="http://schemas.microsoft.com/office/drawing/2014/main" id="{C3010657-2951-F064-8D03-5BD3B0258123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5" name="文字方塊 160">
                  <a:extLst>
                    <a:ext uri="{FF2B5EF4-FFF2-40B4-BE49-F238E27FC236}">
                      <a16:creationId xmlns:a16="http://schemas.microsoft.com/office/drawing/2014/main" id="{C3010657-2951-F064-8D03-5BD3B0258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單箭頭接點 166">
              <a:extLst>
                <a:ext uri="{FF2B5EF4-FFF2-40B4-BE49-F238E27FC236}">
                  <a16:creationId xmlns:a16="http://schemas.microsoft.com/office/drawing/2014/main" id="{ABBB3D08-4667-A0AD-CFFB-1945F1A0F729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47" name="直線單箭頭接點 168">
            <a:extLst>
              <a:ext uri="{FF2B5EF4-FFF2-40B4-BE49-F238E27FC236}">
                <a16:creationId xmlns:a16="http://schemas.microsoft.com/office/drawing/2014/main" id="{BF93F833-DED6-2566-9360-0E718459436A}"/>
              </a:ext>
            </a:extLst>
          </p:cNvPr>
          <p:cNvCxnSpPr>
            <a:cxnSpLocks/>
          </p:cNvCxnSpPr>
          <p:nvPr/>
        </p:nvCxnSpPr>
        <p:spPr>
          <a:xfrm flipV="1">
            <a:off x="7290676" y="4365030"/>
            <a:ext cx="0" cy="27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787EF20-3F6A-D83D-FBE9-2602233D0F8E}"/>
              </a:ext>
            </a:extLst>
          </p:cNvPr>
          <p:cNvSpPr/>
          <p:nvPr/>
        </p:nvSpPr>
        <p:spPr>
          <a:xfrm>
            <a:off x="8827002" y="3836681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173">
                <a:extLst>
                  <a:ext uri="{FF2B5EF4-FFF2-40B4-BE49-F238E27FC236}">
                    <a16:creationId xmlns:a16="http://schemas.microsoft.com/office/drawing/2014/main" id="{1DDCEA51-15EE-38FC-E3EE-3F8166DB424E}"/>
                  </a:ext>
                </a:extLst>
              </p:cNvPr>
              <p:cNvSpPr txBox="1"/>
              <p:nvPr/>
            </p:nvSpPr>
            <p:spPr>
              <a:xfrm>
                <a:off x="8645517" y="3884498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173">
                <a:extLst>
                  <a:ext uri="{FF2B5EF4-FFF2-40B4-BE49-F238E27FC236}">
                    <a16:creationId xmlns:a16="http://schemas.microsoft.com/office/drawing/2014/main" id="{1DDCEA51-15EE-38FC-E3EE-3F8166DB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517" y="3884498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176">
            <a:extLst>
              <a:ext uri="{FF2B5EF4-FFF2-40B4-BE49-F238E27FC236}">
                <a16:creationId xmlns:a16="http://schemas.microsoft.com/office/drawing/2014/main" id="{478C1D1B-2C09-B652-267B-B4E2111AF4A4}"/>
              </a:ext>
            </a:extLst>
          </p:cNvPr>
          <p:cNvCxnSpPr>
            <a:cxnSpLocks/>
          </p:cNvCxnSpPr>
          <p:nvPr/>
        </p:nvCxnSpPr>
        <p:spPr>
          <a:xfrm flipV="1">
            <a:off x="8979590" y="4380628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51" name="群組 4">
            <a:extLst>
              <a:ext uri="{FF2B5EF4-FFF2-40B4-BE49-F238E27FC236}">
                <a16:creationId xmlns:a16="http://schemas.microsoft.com/office/drawing/2014/main" id="{6AFFDA4C-4B30-50A9-54ED-AFA249FE4AE9}"/>
              </a:ext>
            </a:extLst>
          </p:cNvPr>
          <p:cNvGrpSpPr/>
          <p:nvPr/>
        </p:nvGrpSpPr>
        <p:grpSpPr>
          <a:xfrm>
            <a:off x="8991922" y="3836681"/>
            <a:ext cx="930860" cy="823786"/>
            <a:chOff x="8083459" y="3803115"/>
            <a:chExt cx="930860" cy="82378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49BC8D-8DAA-4002-2E86-C6B50F5BA184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171">
                  <a:extLst>
                    <a:ext uri="{FF2B5EF4-FFF2-40B4-BE49-F238E27FC236}">
                      <a16:creationId xmlns:a16="http://schemas.microsoft.com/office/drawing/2014/main" id="{A30BE602-004A-0499-DD0D-5A9D227AE7AB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3" name="文字方塊 171">
                  <a:extLst>
                    <a:ext uri="{FF2B5EF4-FFF2-40B4-BE49-F238E27FC236}">
                      <a16:creationId xmlns:a16="http://schemas.microsoft.com/office/drawing/2014/main" id="{A30BE602-004A-0499-DD0D-5A9D227AE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177">
              <a:extLst>
                <a:ext uri="{FF2B5EF4-FFF2-40B4-BE49-F238E27FC236}">
                  <a16:creationId xmlns:a16="http://schemas.microsoft.com/office/drawing/2014/main" id="{3E2A21C5-CC5C-466E-6A82-2A0E09407B54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5" name="直線單箭頭接點 179">
              <a:extLst>
                <a:ext uri="{FF2B5EF4-FFF2-40B4-BE49-F238E27FC236}">
                  <a16:creationId xmlns:a16="http://schemas.microsoft.com/office/drawing/2014/main" id="{93FAF679-7B2E-6730-A340-D3B348EB4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56" name="直線單箭頭接點 184">
            <a:extLst>
              <a:ext uri="{FF2B5EF4-FFF2-40B4-BE49-F238E27FC236}">
                <a16:creationId xmlns:a16="http://schemas.microsoft.com/office/drawing/2014/main" id="{828D2D16-D469-162A-91F2-B376E14ED676}"/>
              </a:ext>
            </a:extLst>
          </p:cNvPr>
          <p:cNvCxnSpPr>
            <a:cxnSpLocks/>
          </p:cNvCxnSpPr>
          <p:nvPr/>
        </p:nvCxnSpPr>
        <p:spPr>
          <a:xfrm>
            <a:off x="1624481" y="4653215"/>
            <a:ext cx="58207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7012CB-17BF-D00E-20C9-619E53B8071E}"/>
              </a:ext>
            </a:extLst>
          </p:cNvPr>
          <p:cNvSpPr/>
          <p:nvPr/>
        </p:nvSpPr>
        <p:spPr>
          <a:xfrm>
            <a:off x="1974741" y="4907593"/>
            <a:ext cx="461666" cy="60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7D7474-59C1-F5E1-C1D1-FF17EB699279}"/>
              </a:ext>
            </a:extLst>
          </p:cNvPr>
          <p:cNvSpPr/>
          <p:nvPr/>
        </p:nvSpPr>
        <p:spPr>
          <a:xfrm>
            <a:off x="4250532" y="4907592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B47188A-D734-F7C7-5797-86EFC5DD270A}"/>
              </a:ext>
            </a:extLst>
          </p:cNvPr>
          <p:cNvSpPr/>
          <p:nvPr/>
        </p:nvSpPr>
        <p:spPr>
          <a:xfrm>
            <a:off x="6482857" y="4922462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73D6EFF-B26C-08AA-8E9F-C5EF5B1124E4}"/>
              </a:ext>
            </a:extLst>
          </p:cNvPr>
          <p:cNvSpPr/>
          <p:nvPr/>
        </p:nvSpPr>
        <p:spPr>
          <a:xfrm>
            <a:off x="8734321" y="4939263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89">
                <a:extLst>
                  <a:ext uri="{FF2B5EF4-FFF2-40B4-BE49-F238E27FC236}">
                    <a16:creationId xmlns:a16="http://schemas.microsoft.com/office/drawing/2014/main" id="{D398B6EC-CC5F-F789-CDAD-C24914F8EBC2}"/>
                  </a:ext>
                </a:extLst>
              </p:cNvPr>
              <p:cNvSpPr txBox="1"/>
              <p:nvPr/>
            </p:nvSpPr>
            <p:spPr>
              <a:xfrm>
                <a:off x="8635303" y="4994536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1" name="文字方塊 189">
                <a:extLst>
                  <a:ext uri="{FF2B5EF4-FFF2-40B4-BE49-F238E27FC236}">
                    <a16:creationId xmlns:a16="http://schemas.microsoft.com/office/drawing/2014/main" id="{D398B6EC-CC5F-F789-CDAD-C24914F8E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303" y="4994536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190">
                <a:extLst>
                  <a:ext uri="{FF2B5EF4-FFF2-40B4-BE49-F238E27FC236}">
                    <a16:creationId xmlns:a16="http://schemas.microsoft.com/office/drawing/2014/main" id="{1ECE999D-4348-D7BC-FC24-D329D86BDAEC}"/>
                  </a:ext>
                </a:extLst>
              </p:cNvPr>
              <p:cNvSpPr txBox="1"/>
              <p:nvPr/>
            </p:nvSpPr>
            <p:spPr>
              <a:xfrm>
                <a:off x="6387629" y="4983463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文字方塊 190">
                <a:extLst>
                  <a:ext uri="{FF2B5EF4-FFF2-40B4-BE49-F238E27FC236}">
                    <a16:creationId xmlns:a16="http://schemas.microsoft.com/office/drawing/2014/main" id="{1ECE999D-4348-D7BC-FC24-D329D86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29" y="4983463"/>
                <a:ext cx="715161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191">
                <a:extLst>
                  <a:ext uri="{FF2B5EF4-FFF2-40B4-BE49-F238E27FC236}">
                    <a16:creationId xmlns:a16="http://schemas.microsoft.com/office/drawing/2014/main" id="{01F5A71E-3054-5402-E874-E03C6FFAA1E0}"/>
                  </a:ext>
                </a:extLst>
              </p:cNvPr>
              <p:cNvSpPr txBox="1"/>
              <p:nvPr/>
            </p:nvSpPr>
            <p:spPr>
              <a:xfrm>
                <a:off x="4175374" y="4983463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191">
                <a:extLst>
                  <a:ext uri="{FF2B5EF4-FFF2-40B4-BE49-F238E27FC236}">
                    <a16:creationId xmlns:a16="http://schemas.microsoft.com/office/drawing/2014/main" id="{01F5A71E-3054-5402-E874-E03C6FFA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74" y="4983463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192">
                <a:extLst>
                  <a:ext uri="{FF2B5EF4-FFF2-40B4-BE49-F238E27FC236}">
                    <a16:creationId xmlns:a16="http://schemas.microsoft.com/office/drawing/2014/main" id="{0DD8DB37-F615-5A0F-1B0F-A4160F04186C}"/>
                  </a:ext>
                </a:extLst>
              </p:cNvPr>
              <p:cNvSpPr txBox="1"/>
              <p:nvPr/>
            </p:nvSpPr>
            <p:spPr>
              <a:xfrm>
                <a:off x="1882266" y="4975997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192">
                <a:extLst>
                  <a:ext uri="{FF2B5EF4-FFF2-40B4-BE49-F238E27FC236}">
                    <a16:creationId xmlns:a16="http://schemas.microsoft.com/office/drawing/2014/main" id="{0DD8DB37-F615-5A0F-1B0F-A4160F04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66" y="4975997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193">
            <a:extLst>
              <a:ext uri="{FF2B5EF4-FFF2-40B4-BE49-F238E27FC236}">
                <a16:creationId xmlns:a16="http://schemas.microsoft.com/office/drawing/2014/main" id="{C0EA471F-2E0F-F5BD-5EF2-C81ABC652BC0}"/>
              </a:ext>
            </a:extLst>
          </p:cNvPr>
          <p:cNvGrpSpPr/>
          <p:nvPr/>
        </p:nvGrpSpPr>
        <p:grpSpPr>
          <a:xfrm>
            <a:off x="1865911" y="1299252"/>
            <a:ext cx="715161" cy="605813"/>
            <a:chOff x="635402" y="1337615"/>
            <a:chExt cx="715161" cy="60581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2D8BC82-9F1A-FDB1-B2E0-216F331C1B25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195">
                  <a:extLst>
                    <a:ext uri="{FF2B5EF4-FFF2-40B4-BE49-F238E27FC236}">
                      <a16:creationId xmlns:a16="http://schemas.microsoft.com/office/drawing/2014/main" id="{C03B3F32-882A-BFE5-A874-9511BA122A7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7" name="文字方塊 195">
                  <a:extLst>
                    <a:ext uri="{FF2B5EF4-FFF2-40B4-BE49-F238E27FC236}">
                      <a16:creationId xmlns:a16="http://schemas.microsoft.com/office/drawing/2014/main" id="{C03B3F32-882A-BFE5-A874-9511BA122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直線單箭頭接點 196">
            <a:extLst>
              <a:ext uri="{FF2B5EF4-FFF2-40B4-BE49-F238E27FC236}">
                <a16:creationId xmlns:a16="http://schemas.microsoft.com/office/drawing/2014/main" id="{6E2F67A0-B2DE-728D-CDD7-B455CE2FEFDC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2769293" y="2911023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69" name="群組 197">
            <a:extLst>
              <a:ext uri="{FF2B5EF4-FFF2-40B4-BE49-F238E27FC236}">
                <a16:creationId xmlns:a16="http://schemas.microsoft.com/office/drawing/2014/main" id="{06D0EF4B-68D7-A5B3-2E2C-D69AF75E908D}"/>
              </a:ext>
            </a:extLst>
          </p:cNvPr>
          <p:cNvGrpSpPr/>
          <p:nvPr/>
        </p:nvGrpSpPr>
        <p:grpSpPr>
          <a:xfrm>
            <a:off x="2620101" y="2601010"/>
            <a:ext cx="298383" cy="310013"/>
            <a:chOff x="-105878" y="1740168"/>
            <a:chExt cx="461666" cy="46166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35CD6DD-BD21-6A12-1C7C-02E70D10FC8A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199">
              <a:extLst>
                <a:ext uri="{FF2B5EF4-FFF2-40B4-BE49-F238E27FC236}">
                  <a16:creationId xmlns:a16="http://schemas.microsoft.com/office/drawing/2014/main" id="{2C58233E-71F8-FC6D-A2B6-600A5090FDB4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2" name="直線接點 200">
                <a:extLst>
                  <a:ext uri="{FF2B5EF4-FFF2-40B4-BE49-F238E27FC236}">
                    <a16:creationId xmlns:a16="http://schemas.microsoft.com/office/drawing/2014/main" id="{74B532E6-9A2A-48D8-7594-89ECEF664E9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3" name="直線接點 201">
                <a:extLst>
                  <a:ext uri="{FF2B5EF4-FFF2-40B4-BE49-F238E27FC236}">
                    <a16:creationId xmlns:a16="http://schemas.microsoft.com/office/drawing/2014/main" id="{1179C73F-48FB-7BB4-C001-7FA5BB5D27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74" name="直線單箭頭接點 202">
            <a:extLst>
              <a:ext uri="{FF2B5EF4-FFF2-40B4-BE49-F238E27FC236}">
                <a16:creationId xmlns:a16="http://schemas.microsoft.com/office/drawing/2014/main" id="{39412CD5-7705-E79B-F143-9C608CA61308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5031872" y="2918601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75" name="群組 203">
            <a:extLst>
              <a:ext uri="{FF2B5EF4-FFF2-40B4-BE49-F238E27FC236}">
                <a16:creationId xmlns:a16="http://schemas.microsoft.com/office/drawing/2014/main" id="{AC048A85-C7F1-0EFB-2F1A-F0E7D33F2DA0}"/>
              </a:ext>
            </a:extLst>
          </p:cNvPr>
          <p:cNvGrpSpPr/>
          <p:nvPr/>
        </p:nvGrpSpPr>
        <p:grpSpPr>
          <a:xfrm>
            <a:off x="4882680" y="2608588"/>
            <a:ext cx="298383" cy="310013"/>
            <a:chOff x="-105878" y="1740168"/>
            <a:chExt cx="461666" cy="46166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FBAD84E-8B3C-66DA-76D3-BBD38C200D9B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7" name="群組 205">
              <a:extLst>
                <a:ext uri="{FF2B5EF4-FFF2-40B4-BE49-F238E27FC236}">
                  <a16:creationId xmlns:a16="http://schemas.microsoft.com/office/drawing/2014/main" id="{16375DFF-3EAB-EEE1-AC2C-8D243290428E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8" name="直線接點 206">
                <a:extLst>
                  <a:ext uri="{FF2B5EF4-FFF2-40B4-BE49-F238E27FC236}">
                    <a16:creationId xmlns:a16="http://schemas.microsoft.com/office/drawing/2014/main" id="{E4C80328-3970-B9AA-EDD7-D10C05D633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9" name="直線接點 207">
                <a:extLst>
                  <a:ext uri="{FF2B5EF4-FFF2-40B4-BE49-F238E27FC236}">
                    <a16:creationId xmlns:a16="http://schemas.microsoft.com/office/drawing/2014/main" id="{E48FFC55-18E3-3BD2-7800-4AAF3D7B96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0" name="直線單箭頭接點 208">
            <a:extLst>
              <a:ext uri="{FF2B5EF4-FFF2-40B4-BE49-F238E27FC236}">
                <a16:creationId xmlns:a16="http://schemas.microsoft.com/office/drawing/2014/main" id="{A6295C72-E3A9-3D9D-CF80-6888D619FABA}"/>
              </a:ext>
            </a:extLst>
          </p:cNvPr>
          <p:cNvCxnSpPr>
            <a:cxnSpLocks/>
            <a:endCxn id="82" idx="2"/>
          </p:cNvCxnSpPr>
          <p:nvPr/>
        </p:nvCxnSpPr>
        <p:spPr>
          <a:xfrm flipH="1" flipV="1">
            <a:off x="7293295" y="2934591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81" name="群組 209">
            <a:extLst>
              <a:ext uri="{FF2B5EF4-FFF2-40B4-BE49-F238E27FC236}">
                <a16:creationId xmlns:a16="http://schemas.microsoft.com/office/drawing/2014/main" id="{0AB14F87-12CD-A17F-4D10-E732AB0E3F14}"/>
              </a:ext>
            </a:extLst>
          </p:cNvPr>
          <p:cNvGrpSpPr/>
          <p:nvPr/>
        </p:nvGrpSpPr>
        <p:grpSpPr>
          <a:xfrm>
            <a:off x="7144103" y="2624578"/>
            <a:ext cx="298383" cy="310013"/>
            <a:chOff x="-105878" y="1740168"/>
            <a:chExt cx="461666" cy="461665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287FB3E-2998-BF60-4748-CD4690928F91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3" name="群組 211">
              <a:extLst>
                <a:ext uri="{FF2B5EF4-FFF2-40B4-BE49-F238E27FC236}">
                  <a16:creationId xmlns:a16="http://schemas.microsoft.com/office/drawing/2014/main" id="{E87F12CD-5C34-CAB6-548C-277853B43E8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84" name="直線接點 212">
                <a:extLst>
                  <a:ext uri="{FF2B5EF4-FFF2-40B4-BE49-F238E27FC236}">
                    <a16:creationId xmlns:a16="http://schemas.microsoft.com/office/drawing/2014/main" id="{8791299B-EA72-6B50-68FD-73F9AF4C0E64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85" name="直線接點 213">
                <a:extLst>
                  <a:ext uri="{FF2B5EF4-FFF2-40B4-BE49-F238E27FC236}">
                    <a16:creationId xmlns:a16="http://schemas.microsoft.com/office/drawing/2014/main" id="{F1E4FB75-0D03-A5F6-7C29-CBE8A886BA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6" name="直線單箭頭接點 214">
            <a:extLst>
              <a:ext uri="{FF2B5EF4-FFF2-40B4-BE49-F238E27FC236}">
                <a16:creationId xmlns:a16="http://schemas.microsoft.com/office/drawing/2014/main" id="{28A93765-7EB5-B9CA-1064-DDFCBD25786D}"/>
              </a:ext>
            </a:extLst>
          </p:cNvPr>
          <p:cNvCxnSpPr>
            <a:cxnSpLocks/>
            <a:endCxn id="88" idx="2"/>
          </p:cNvCxnSpPr>
          <p:nvPr/>
        </p:nvCxnSpPr>
        <p:spPr>
          <a:xfrm flipH="1" flipV="1">
            <a:off x="9523395" y="2951274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87" name="群組 215">
            <a:extLst>
              <a:ext uri="{FF2B5EF4-FFF2-40B4-BE49-F238E27FC236}">
                <a16:creationId xmlns:a16="http://schemas.microsoft.com/office/drawing/2014/main" id="{04A9AEFD-00CC-E06F-B680-EB4B38C9B058}"/>
              </a:ext>
            </a:extLst>
          </p:cNvPr>
          <p:cNvGrpSpPr/>
          <p:nvPr/>
        </p:nvGrpSpPr>
        <p:grpSpPr>
          <a:xfrm>
            <a:off x="9374203" y="2641261"/>
            <a:ext cx="298383" cy="310013"/>
            <a:chOff x="-105878" y="1740168"/>
            <a:chExt cx="461666" cy="46166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A3BF4D1-EF2D-A7D2-7C6A-74A92AFCA25E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9" name="群組 217">
              <a:extLst>
                <a:ext uri="{FF2B5EF4-FFF2-40B4-BE49-F238E27FC236}">
                  <a16:creationId xmlns:a16="http://schemas.microsoft.com/office/drawing/2014/main" id="{F7679762-5272-4D60-B2C9-096D6D173FD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90" name="直線接點 218">
                <a:extLst>
                  <a:ext uri="{FF2B5EF4-FFF2-40B4-BE49-F238E27FC236}">
                    <a16:creationId xmlns:a16="http://schemas.microsoft.com/office/drawing/2014/main" id="{91D8170B-4463-07E1-35BA-7D04C244420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91" name="直線接點 219">
                <a:extLst>
                  <a:ext uri="{FF2B5EF4-FFF2-40B4-BE49-F238E27FC236}">
                    <a16:creationId xmlns:a16="http://schemas.microsoft.com/office/drawing/2014/main" id="{99E2401C-72D2-3319-43C4-C4C986C3B2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92" name="直線單箭頭接點 220">
            <a:extLst>
              <a:ext uri="{FF2B5EF4-FFF2-40B4-BE49-F238E27FC236}">
                <a16:creationId xmlns:a16="http://schemas.microsoft.com/office/drawing/2014/main" id="{3362617B-17E4-78BA-8463-8FE53A019C46}"/>
              </a:ext>
            </a:extLst>
          </p:cNvPr>
          <p:cNvCxnSpPr>
            <a:cxnSpLocks/>
          </p:cNvCxnSpPr>
          <p:nvPr/>
        </p:nvCxnSpPr>
        <p:spPr>
          <a:xfrm flipV="1">
            <a:off x="2778126" y="1635428"/>
            <a:ext cx="0" cy="9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3" name="直線單箭頭接點 221">
            <a:extLst>
              <a:ext uri="{FF2B5EF4-FFF2-40B4-BE49-F238E27FC236}">
                <a16:creationId xmlns:a16="http://schemas.microsoft.com/office/drawing/2014/main" id="{9CB3F9A1-F90D-9677-6847-4A0C372C633F}"/>
              </a:ext>
            </a:extLst>
          </p:cNvPr>
          <p:cNvCxnSpPr>
            <a:cxnSpLocks/>
          </p:cNvCxnSpPr>
          <p:nvPr/>
        </p:nvCxnSpPr>
        <p:spPr>
          <a:xfrm flipH="1" flipV="1">
            <a:off x="5024601" y="1609606"/>
            <a:ext cx="0" cy="9872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4" name="直線單箭頭接點 222">
            <a:extLst>
              <a:ext uri="{FF2B5EF4-FFF2-40B4-BE49-F238E27FC236}">
                <a16:creationId xmlns:a16="http://schemas.microsoft.com/office/drawing/2014/main" id="{4969DCB5-FD7B-788A-4F3B-C1514F09CBE2}"/>
              </a:ext>
            </a:extLst>
          </p:cNvPr>
          <p:cNvCxnSpPr>
            <a:cxnSpLocks/>
          </p:cNvCxnSpPr>
          <p:nvPr/>
        </p:nvCxnSpPr>
        <p:spPr>
          <a:xfrm flipH="1" flipV="1">
            <a:off x="7290970" y="1578514"/>
            <a:ext cx="0" cy="10363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直線單箭頭接點 223">
            <a:extLst>
              <a:ext uri="{FF2B5EF4-FFF2-40B4-BE49-F238E27FC236}">
                <a16:creationId xmlns:a16="http://schemas.microsoft.com/office/drawing/2014/main" id="{FF4842C0-37F3-7E15-6743-85982E902BC3}"/>
              </a:ext>
            </a:extLst>
          </p:cNvPr>
          <p:cNvCxnSpPr>
            <a:cxnSpLocks/>
          </p:cNvCxnSpPr>
          <p:nvPr/>
        </p:nvCxnSpPr>
        <p:spPr>
          <a:xfrm flipH="1" flipV="1">
            <a:off x="9522040" y="1598511"/>
            <a:ext cx="0" cy="10538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6" name="直線單箭頭接點 224">
            <a:extLst>
              <a:ext uri="{FF2B5EF4-FFF2-40B4-BE49-F238E27FC236}">
                <a16:creationId xmlns:a16="http://schemas.microsoft.com/office/drawing/2014/main" id="{8B9B521D-4178-A32F-C5BA-69668C18E33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2063464" y="2743254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7" name="直線單箭頭接點 225">
            <a:extLst>
              <a:ext uri="{FF2B5EF4-FFF2-40B4-BE49-F238E27FC236}">
                <a16:creationId xmlns:a16="http://schemas.microsoft.com/office/drawing/2014/main" id="{3BB30403-034F-95EB-5623-561C72883CF4}"/>
              </a:ext>
            </a:extLst>
          </p:cNvPr>
          <p:cNvCxnSpPr>
            <a:cxnSpLocks/>
          </p:cNvCxnSpPr>
          <p:nvPr/>
        </p:nvCxnSpPr>
        <p:spPr>
          <a:xfrm>
            <a:off x="4357154" y="2761596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直線單箭頭接點 226">
            <a:extLst>
              <a:ext uri="{FF2B5EF4-FFF2-40B4-BE49-F238E27FC236}">
                <a16:creationId xmlns:a16="http://schemas.microsoft.com/office/drawing/2014/main" id="{BBE7BC17-AF9D-5D34-159D-6E5FD2392A91}"/>
              </a:ext>
            </a:extLst>
          </p:cNvPr>
          <p:cNvCxnSpPr>
            <a:cxnSpLocks/>
          </p:cNvCxnSpPr>
          <p:nvPr/>
        </p:nvCxnSpPr>
        <p:spPr>
          <a:xfrm>
            <a:off x="6587466" y="2779584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9" name="直線單箭頭接點 227">
            <a:extLst>
              <a:ext uri="{FF2B5EF4-FFF2-40B4-BE49-F238E27FC236}">
                <a16:creationId xmlns:a16="http://schemas.microsoft.com/office/drawing/2014/main" id="{BCA12FD0-4D61-1676-C513-35CC7D54E5F4}"/>
              </a:ext>
            </a:extLst>
          </p:cNvPr>
          <p:cNvCxnSpPr>
            <a:cxnSpLocks/>
          </p:cNvCxnSpPr>
          <p:nvPr/>
        </p:nvCxnSpPr>
        <p:spPr>
          <a:xfrm>
            <a:off x="8792135" y="2796267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0" name="直線單箭頭接點 228">
            <a:extLst>
              <a:ext uri="{FF2B5EF4-FFF2-40B4-BE49-F238E27FC236}">
                <a16:creationId xmlns:a16="http://schemas.microsoft.com/office/drawing/2014/main" id="{C3746890-2015-007B-FD8F-D730EC13A1B5}"/>
              </a:ext>
            </a:extLst>
          </p:cNvPr>
          <p:cNvCxnSpPr>
            <a:cxnSpLocks/>
          </p:cNvCxnSpPr>
          <p:nvPr/>
        </p:nvCxnSpPr>
        <p:spPr>
          <a:xfrm flipH="1">
            <a:off x="2434588" y="1602158"/>
            <a:ext cx="7077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97">
                <a:extLst>
                  <a:ext uri="{FF2B5EF4-FFF2-40B4-BE49-F238E27FC236}">
                    <a16:creationId xmlns:a16="http://schemas.microsoft.com/office/drawing/2014/main" id="{F9707CC7-E725-5EBA-9896-D590AA09C0E2}"/>
                  </a:ext>
                </a:extLst>
              </p:cNvPr>
              <p:cNvSpPr txBox="1"/>
              <p:nvPr/>
            </p:nvSpPr>
            <p:spPr>
              <a:xfrm>
                <a:off x="1491867" y="5767783"/>
                <a:ext cx="1595180" cy="3776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3" name="文字方塊 97">
                <a:extLst>
                  <a:ext uri="{FF2B5EF4-FFF2-40B4-BE49-F238E27FC236}">
                    <a16:creationId xmlns:a16="http://schemas.microsoft.com/office/drawing/2014/main" id="{F9707CC7-E725-5EBA-9896-D590AA09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67" y="5767783"/>
                <a:ext cx="1595180" cy="377667"/>
              </a:xfrm>
              <a:prstGeom prst="rect">
                <a:avLst/>
              </a:prstGeom>
              <a:blipFill>
                <a:blip r:embed="rId20"/>
                <a:stretch>
                  <a:fillRect l="-2281" r="-1521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98">
                <a:extLst>
                  <a:ext uri="{FF2B5EF4-FFF2-40B4-BE49-F238E27FC236}">
                    <a16:creationId xmlns:a16="http://schemas.microsoft.com/office/drawing/2014/main" id="{4DE2AF33-4D85-7884-FC2D-C9762B803762}"/>
                  </a:ext>
                </a:extLst>
              </p:cNvPr>
              <p:cNvSpPr txBox="1"/>
              <p:nvPr/>
            </p:nvSpPr>
            <p:spPr>
              <a:xfrm>
                <a:off x="3681689" y="5790681"/>
                <a:ext cx="1595180" cy="3776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4" name="文字方塊 98">
                <a:extLst>
                  <a:ext uri="{FF2B5EF4-FFF2-40B4-BE49-F238E27FC236}">
                    <a16:creationId xmlns:a16="http://schemas.microsoft.com/office/drawing/2014/main" id="{4DE2AF33-4D85-7884-FC2D-C9762B803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689" y="5790681"/>
                <a:ext cx="1595180" cy="377667"/>
              </a:xfrm>
              <a:prstGeom prst="rect">
                <a:avLst/>
              </a:prstGeom>
              <a:blipFill>
                <a:blip r:embed="rId21"/>
                <a:stretch>
                  <a:fillRect l="-2273" r="-113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99">
                <a:extLst>
                  <a:ext uri="{FF2B5EF4-FFF2-40B4-BE49-F238E27FC236}">
                    <a16:creationId xmlns:a16="http://schemas.microsoft.com/office/drawing/2014/main" id="{DDAE09F1-875E-B1A0-415B-5D37ABD11187}"/>
                  </a:ext>
                </a:extLst>
              </p:cNvPr>
              <p:cNvSpPr txBox="1"/>
              <p:nvPr/>
            </p:nvSpPr>
            <p:spPr>
              <a:xfrm>
                <a:off x="5944443" y="5790680"/>
                <a:ext cx="1595180" cy="3776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5" name="文字方塊 99">
                <a:extLst>
                  <a:ext uri="{FF2B5EF4-FFF2-40B4-BE49-F238E27FC236}">
                    <a16:creationId xmlns:a16="http://schemas.microsoft.com/office/drawing/2014/main" id="{DDAE09F1-875E-B1A0-415B-5D37ABD1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43" y="5790680"/>
                <a:ext cx="1595180" cy="377667"/>
              </a:xfrm>
              <a:prstGeom prst="rect">
                <a:avLst/>
              </a:prstGeom>
              <a:blipFill>
                <a:blip r:embed="rId22"/>
                <a:stretch>
                  <a:fillRect l="-1894" r="-113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0">
                <a:extLst>
                  <a:ext uri="{FF2B5EF4-FFF2-40B4-BE49-F238E27FC236}">
                    <a16:creationId xmlns:a16="http://schemas.microsoft.com/office/drawing/2014/main" id="{B8ABF898-4795-764C-234C-E46E54DABB9E}"/>
                  </a:ext>
                </a:extLst>
              </p:cNvPr>
              <p:cNvSpPr txBox="1"/>
              <p:nvPr/>
            </p:nvSpPr>
            <p:spPr>
              <a:xfrm>
                <a:off x="8168611" y="5790679"/>
                <a:ext cx="1595180" cy="3766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6" name="文字方塊 100">
                <a:extLst>
                  <a:ext uri="{FF2B5EF4-FFF2-40B4-BE49-F238E27FC236}">
                    <a16:creationId xmlns:a16="http://schemas.microsoft.com/office/drawing/2014/main" id="{B8ABF898-4795-764C-234C-E46E54DA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11" y="5790679"/>
                <a:ext cx="1595180" cy="376642"/>
              </a:xfrm>
              <a:prstGeom prst="rect">
                <a:avLst/>
              </a:prstGeom>
              <a:blipFill>
                <a:blip r:embed="rId23"/>
                <a:stretch>
                  <a:fillRect l="-2273" r="-113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單箭頭接點 102">
            <a:extLst>
              <a:ext uri="{FF2B5EF4-FFF2-40B4-BE49-F238E27FC236}">
                <a16:creationId xmlns:a16="http://schemas.microsoft.com/office/drawing/2014/main" id="{DD004632-8B95-B8C7-D3B9-1849563AD2A3}"/>
              </a:ext>
            </a:extLst>
          </p:cNvPr>
          <p:cNvCxnSpPr>
            <a:cxnSpLocks/>
          </p:cNvCxnSpPr>
          <p:nvPr/>
        </p:nvCxnSpPr>
        <p:spPr>
          <a:xfrm>
            <a:off x="2230066" y="4672136"/>
            <a:ext cx="56379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8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9D4ADF-7EF8-6157-2083-F9EE3DD62AC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B09DA8-82D2-E005-AB35-E3D2C82E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双层感知机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5FAABC8-C027-819B-74D0-BCEE16FD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39" y="1028700"/>
            <a:ext cx="583672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3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04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训练样本情况</a:t>
            </a:r>
          </a:p>
        </p:txBody>
      </p:sp>
    </p:spTree>
    <p:extLst>
      <p:ext uri="{BB962C8B-B14F-4D97-AF65-F5344CB8AC3E}">
        <p14:creationId xmlns:p14="http://schemas.microsoft.com/office/powerpoint/2010/main" val="169428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E5FAF7-D8C2-13C4-A810-78D89CAF96A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131214-7F53-7FB0-1C56-8C5C130B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	</a:t>
            </a:r>
            <a:r>
              <a:rPr lang="zh-CN" altLang="en-US" sz="1800" dirty="0"/>
              <a:t>去除了一维卷积核</a:t>
            </a:r>
            <a:endParaRPr lang="zh-CN" altLang="en-US" dirty="0"/>
          </a:p>
        </p:txBody>
      </p:sp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F416E8DF-6B5C-0E24-9573-313FE878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2" y="1413278"/>
            <a:ext cx="3491347" cy="2618510"/>
          </a:xfrm>
          <a:prstGeom prst="rect">
            <a:avLst/>
          </a:prstGeom>
        </p:spPr>
      </p:pic>
      <p:pic>
        <p:nvPicPr>
          <p:cNvPr id="14" name="图片 13" descr="图表&#10;&#10;描述已自动生成">
            <a:extLst>
              <a:ext uri="{FF2B5EF4-FFF2-40B4-BE49-F238E27FC236}">
                <a16:creationId xmlns:a16="http://schemas.microsoft.com/office/drawing/2014/main" id="{59470111-4F17-094C-8410-C267FFA17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47" y="1413278"/>
            <a:ext cx="3491347" cy="26185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A15D4F-265A-65A1-736A-4C402E09E351}"/>
              </a:ext>
            </a:extLst>
          </p:cNvPr>
          <p:cNvSpPr txBox="1"/>
          <p:nvPr/>
        </p:nvSpPr>
        <p:spPr>
          <a:xfrm>
            <a:off x="10177462" y="2167246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</a:t>
            </a:r>
            <a:r>
              <a:rPr lang="zh-CN" altLang="en-US" dirty="0"/>
              <a:t>：</a:t>
            </a:r>
            <a:r>
              <a:rPr lang="en-US" altLang="zh-CN" dirty="0"/>
              <a:t>33.6s</a:t>
            </a:r>
          </a:p>
          <a:p>
            <a:r>
              <a:rPr lang="en-US" altLang="zh-CN" dirty="0"/>
              <a:t>Batch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E7ED8-DC59-BF2B-FE90-C77E019334D7}"/>
              </a:ext>
            </a:extLst>
          </p:cNvPr>
          <p:cNvSpPr txBox="1"/>
          <p:nvPr/>
        </p:nvSpPr>
        <p:spPr>
          <a:xfrm>
            <a:off x="4483239" y="2076202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</a:t>
            </a:r>
            <a:r>
              <a:rPr lang="zh-CN" altLang="en-US" dirty="0"/>
              <a:t>：</a:t>
            </a:r>
            <a:r>
              <a:rPr lang="en-US" altLang="zh-CN" dirty="0"/>
              <a:t>35.5s</a:t>
            </a:r>
          </a:p>
          <a:p>
            <a:r>
              <a:rPr lang="en-US" altLang="zh-CN" dirty="0"/>
              <a:t>Batch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87F8B-8DF7-3EB8-E524-0317154D3443}"/>
              </a:ext>
            </a:extLst>
          </p:cNvPr>
          <p:cNvSpPr txBox="1"/>
          <p:nvPr/>
        </p:nvSpPr>
        <p:spPr>
          <a:xfrm>
            <a:off x="1632857" y="4607626"/>
            <a:ext cx="818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学习率</a:t>
            </a:r>
            <a:r>
              <a:rPr lang="en-US" altLang="zh-CN" dirty="0"/>
              <a:t>(</a:t>
            </a:r>
            <a:r>
              <a:rPr lang="en-US" altLang="zh-CN" dirty="0" err="1"/>
              <a:t>lr</a:t>
            </a:r>
            <a:r>
              <a:rPr lang="en-US" altLang="zh-CN" dirty="0"/>
              <a:t>) :	 	</a:t>
            </a:r>
            <a:r>
              <a:rPr lang="zh-CN" altLang="en-US" dirty="0"/>
              <a:t>太大会导致</a:t>
            </a:r>
            <a:r>
              <a:rPr lang="en-US" altLang="zh-CN" dirty="0"/>
              <a:t>Loss</a:t>
            </a:r>
            <a:r>
              <a:rPr lang="zh-CN" altLang="en-US" dirty="0"/>
              <a:t>波动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批次大小</a:t>
            </a:r>
            <a:r>
              <a:rPr lang="en-US" altLang="zh-CN" dirty="0"/>
              <a:t>(Batch) : 	</a:t>
            </a:r>
            <a:r>
              <a:rPr lang="zh-CN" altLang="en-US" dirty="0"/>
              <a:t>太小会导致训练时间太长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02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A442FF-B2B6-8249-6B38-85230E2D6D5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461FAAD0-0E5D-31C3-1C0A-519504C7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0"/>
            <a:ext cx="10858500" cy="1028700"/>
          </a:xfrm>
        </p:spPr>
        <p:txBody>
          <a:bodyPr/>
          <a:lstStyle/>
          <a:p>
            <a:r>
              <a:rPr lang="zh-CN" altLang="en-US" dirty="0"/>
              <a:t>可优化参数</a:t>
            </a:r>
            <a:r>
              <a:rPr lang="en-US" altLang="zh-CN" dirty="0"/>
              <a:t>	    </a:t>
            </a:r>
            <a:r>
              <a:rPr lang="en-US" altLang="zh-CN" sz="1600" dirty="0"/>
              <a:t>Min-Max Normalization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AC2D07-C0BA-8193-FA24-E0BDBA69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0" y="1691028"/>
            <a:ext cx="3995338" cy="34759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D2AB02-E7CA-A8B2-D5B9-C5E2D6A0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51" y="2171700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2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05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19650" y="4162424"/>
            <a:ext cx="6477000" cy="342248"/>
          </a:xfrm>
        </p:spPr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286860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6C5AD4-46A1-DE9D-20E5-4A466862C48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76117-EC71-CE6A-4CE6-66DADD92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B47346-11AA-2B1E-C3FA-0CA9D6DF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73" y="1231387"/>
            <a:ext cx="1689434" cy="188320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1A61DFE0-C30C-5814-E0E0-5EB8CE5D00AC}"/>
              </a:ext>
            </a:extLst>
          </p:cNvPr>
          <p:cNvSpPr/>
          <p:nvPr/>
        </p:nvSpPr>
        <p:spPr>
          <a:xfrm>
            <a:off x="4387932" y="1994859"/>
            <a:ext cx="1318162" cy="35626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6D653C-2D11-41BB-C572-9D67F276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00" y="1668138"/>
            <a:ext cx="1619333" cy="1009702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F45849-DCF4-DD1A-B0B4-81ECCC9FC9F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12876" y="2677840"/>
            <a:ext cx="1638791" cy="138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947F9F-320E-324E-9E4A-43DF9CA544E5}"/>
              </a:ext>
            </a:extLst>
          </p:cNvPr>
          <p:cNvCxnSpPr>
            <a:cxnSpLocks/>
          </p:cNvCxnSpPr>
          <p:nvPr/>
        </p:nvCxnSpPr>
        <p:spPr>
          <a:xfrm>
            <a:off x="2266618" y="3114591"/>
            <a:ext cx="2050063" cy="270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A45D0265-B7E2-3337-8F4B-722BCEDE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791" y="3429000"/>
            <a:ext cx="1651085" cy="28830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930A20-5640-13FE-8593-ED435C285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058" y="3378197"/>
            <a:ext cx="1543129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2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06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网络比较</a:t>
            </a:r>
          </a:p>
        </p:txBody>
      </p:sp>
    </p:spTree>
    <p:extLst>
      <p:ext uri="{BB962C8B-B14F-4D97-AF65-F5344CB8AC3E}">
        <p14:creationId xmlns:p14="http://schemas.microsoft.com/office/powerpoint/2010/main" val="188998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556BDD-7763-9191-B771-5848E8CC253C}"/>
              </a:ext>
            </a:extLst>
          </p:cNvPr>
          <p:cNvGrpSpPr/>
          <p:nvPr/>
        </p:nvGrpSpPr>
        <p:grpSpPr>
          <a:xfrm>
            <a:off x="673100" y="1377337"/>
            <a:ext cx="10845800" cy="3599992"/>
            <a:chOff x="673100" y="1377337"/>
            <a:chExt cx="10845800" cy="35999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6CB3A33-32A2-61C2-C1B0-B7D2031F908F}"/>
                </a:ext>
              </a:extLst>
            </p:cNvPr>
            <p:cNvSpPr txBox="1"/>
            <p:nvPr/>
          </p:nvSpPr>
          <p:spPr>
            <a:xfrm>
              <a:off x="4072569" y="1377337"/>
              <a:ext cx="4046862" cy="9233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CONTENTS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0498554-B84E-00F5-FE95-71FEDEE3B7E3}"/>
                </a:ext>
              </a:extLst>
            </p:cNvPr>
            <p:cNvGrpSpPr/>
            <p:nvPr/>
          </p:nvGrpSpPr>
          <p:grpSpPr>
            <a:xfrm>
              <a:off x="673100" y="2872024"/>
              <a:ext cx="1655366" cy="2105305"/>
              <a:chOff x="673100" y="2872024"/>
              <a:chExt cx="1655366" cy="2105305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C9AB0FA-7117-BEA0-0E6B-FCC8A4C4A8CA}"/>
                  </a:ext>
                </a:extLst>
              </p:cNvPr>
              <p:cNvSpPr/>
              <p:nvPr/>
            </p:nvSpPr>
            <p:spPr bwMode="auto">
              <a:xfrm>
                <a:off x="673100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600C525-3894-E462-AE50-3FD5F2232445}"/>
                  </a:ext>
                </a:extLst>
              </p:cNvPr>
              <p:cNvSpPr/>
              <p:nvPr/>
            </p:nvSpPr>
            <p:spPr bwMode="auto">
              <a:xfrm>
                <a:off x="673100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问题描述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C29D45-F815-94DC-F745-61B2B6B1F005}"/>
                </a:ext>
              </a:extLst>
            </p:cNvPr>
            <p:cNvGrpSpPr/>
            <p:nvPr/>
          </p:nvGrpSpPr>
          <p:grpSpPr>
            <a:xfrm>
              <a:off x="2511187" y="2872024"/>
              <a:ext cx="1655366" cy="2105305"/>
              <a:chOff x="2511187" y="2872024"/>
              <a:chExt cx="1655366" cy="210530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C1D9D41-B5A7-B86F-BE85-4EC23DEE4114}"/>
                  </a:ext>
                </a:extLst>
              </p:cNvPr>
              <p:cNvSpPr/>
              <p:nvPr/>
            </p:nvSpPr>
            <p:spPr bwMode="auto">
              <a:xfrm>
                <a:off x="2511187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4BE268C-5C4F-ECD6-F7A1-8D5C61BB003B}"/>
                  </a:ext>
                </a:extLst>
              </p:cNvPr>
              <p:cNvSpPr/>
              <p:nvPr/>
            </p:nvSpPr>
            <p:spPr bwMode="auto">
              <a:xfrm>
                <a:off x="2511187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文献调研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A4F8CB-4125-D0B9-4277-2B4A4B4A58F0}"/>
                </a:ext>
              </a:extLst>
            </p:cNvPr>
            <p:cNvGrpSpPr/>
            <p:nvPr/>
          </p:nvGrpSpPr>
          <p:grpSpPr>
            <a:xfrm>
              <a:off x="4349274" y="2872024"/>
              <a:ext cx="1655366" cy="2105305"/>
              <a:chOff x="4349274" y="2872024"/>
              <a:chExt cx="1655366" cy="210530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30E468C-2F21-371E-3F10-5D0C589C8FC5}"/>
                  </a:ext>
                </a:extLst>
              </p:cNvPr>
              <p:cNvSpPr/>
              <p:nvPr/>
            </p:nvSpPr>
            <p:spPr bwMode="auto">
              <a:xfrm>
                <a:off x="4349274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3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03</a:t>
                </a: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EB729AC-0E82-38A4-1D7E-27A8C3FEBDAC}"/>
                  </a:ext>
                </a:extLst>
              </p:cNvPr>
              <p:cNvSpPr/>
              <p:nvPr/>
            </p:nvSpPr>
            <p:spPr bwMode="auto">
              <a:xfrm>
                <a:off x="4349274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神经网络说明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C12AE5-FCEF-D352-14B5-C55A614B786F}"/>
                </a:ext>
              </a:extLst>
            </p:cNvPr>
            <p:cNvGrpSpPr/>
            <p:nvPr/>
          </p:nvGrpSpPr>
          <p:grpSpPr>
            <a:xfrm>
              <a:off x="6187361" y="2872024"/>
              <a:ext cx="1655366" cy="2105305"/>
              <a:chOff x="6187361" y="2872024"/>
              <a:chExt cx="1655366" cy="2105305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C48C96C-6E1E-067F-FCD6-FB0826553C99}"/>
                  </a:ext>
                </a:extLst>
              </p:cNvPr>
              <p:cNvSpPr/>
              <p:nvPr/>
            </p:nvSpPr>
            <p:spPr bwMode="auto">
              <a:xfrm>
                <a:off x="6187361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04</a:t>
                </a: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49D687F1-CEC8-09F5-8310-9C663FF8D008}"/>
                  </a:ext>
                </a:extLst>
              </p:cNvPr>
              <p:cNvSpPr/>
              <p:nvPr/>
            </p:nvSpPr>
            <p:spPr bwMode="auto">
              <a:xfrm>
                <a:off x="6187361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训练样本情况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4EDB334-5BE6-557B-4B0B-FE15B6D53885}"/>
                </a:ext>
              </a:extLst>
            </p:cNvPr>
            <p:cNvGrpSpPr/>
            <p:nvPr/>
          </p:nvGrpSpPr>
          <p:grpSpPr>
            <a:xfrm>
              <a:off x="8025448" y="2872024"/>
              <a:ext cx="1655366" cy="2105305"/>
              <a:chOff x="8025448" y="2872024"/>
              <a:chExt cx="1655366" cy="2105305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9FC1C22-B422-4BB2-A7F9-B2784724AE33}"/>
                  </a:ext>
                </a:extLst>
              </p:cNvPr>
              <p:cNvSpPr/>
              <p:nvPr/>
            </p:nvSpPr>
            <p:spPr bwMode="auto">
              <a:xfrm>
                <a:off x="8025448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05</a:t>
                </a: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B7C19C0E-D67C-82D4-92FC-600D53633DDC}"/>
                  </a:ext>
                </a:extLst>
              </p:cNvPr>
              <p:cNvSpPr/>
              <p:nvPr/>
            </p:nvSpPr>
            <p:spPr bwMode="auto">
              <a:xfrm>
                <a:off x="8025448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测试结果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355A7F4-4BF0-F14C-5C0F-05A45FE754C7}"/>
                </a:ext>
              </a:extLst>
            </p:cNvPr>
            <p:cNvGrpSpPr/>
            <p:nvPr/>
          </p:nvGrpSpPr>
          <p:grpSpPr>
            <a:xfrm>
              <a:off x="9863534" y="2872024"/>
              <a:ext cx="1655366" cy="2105305"/>
              <a:chOff x="9863534" y="2872024"/>
              <a:chExt cx="1655366" cy="2105305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E6CC1C9-775E-522C-8D7D-DED6A3AF7983}"/>
                  </a:ext>
                </a:extLst>
              </p:cNvPr>
              <p:cNvSpPr/>
              <p:nvPr/>
            </p:nvSpPr>
            <p:spPr bwMode="auto">
              <a:xfrm>
                <a:off x="9863534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06</a:t>
                </a: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889BFD09-8ACD-0E21-A3C3-8C0A9146E44D}"/>
                  </a:ext>
                </a:extLst>
              </p:cNvPr>
              <p:cNvSpPr/>
              <p:nvPr/>
            </p:nvSpPr>
            <p:spPr bwMode="auto">
              <a:xfrm>
                <a:off x="9863534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模型比较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645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7E4D3A-6B4A-61A6-468C-B3BCC21381A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44B9C4-F5A7-7BDC-6D22-894FD070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双层感知机 </a:t>
            </a:r>
            <a:r>
              <a:rPr lang="en-US" altLang="zh-CN" dirty="0"/>
              <a:t>VS </a:t>
            </a:r>
            <a:r>
              <a:rPr lang="zh-CN" altLang="en-US" dirty="0"/>
              <a:t>双层感知机</a:t>
            </a:r>
            <a:r>
              <a:rPr lang="en-US" altLang="zh-CN" dirty="0"/>
              <a:t>+</a:t>
            </a:r>
            <a:r>
              <a:rPr lang="zh-CN" altLang="en-US" dirty="0"/>
              <a:t>自注意力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A62BA-39C8-5059-D717-056844AA9655}"/>
              </a:ext>
            </a:extLst>
          </p:cNvPr>
          <p:cNvSpPr txBox="1"/>
          <p:nvPr/>
        </p:nvSpPr>
        <p:spPr>
          <a:xfrm>
            <a:off x="837210" y="4668487"/>
            <a:ext cx="600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网络稳定性：</a:t>
            </a:r>
            <a:r>
              <a:rPr lang="en-US" altLang="zh-CN" dirty="0"/>
              <a:t>	</a:t>
            </a:r>
            <a:r>
              <a:rPr lang="zh-CN" altLang="en-US" dirty="0"/>
              <a:t>加入自注意力层后，网络明显更加稳定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残差损失：</a:t>
            </a:r>
            <a:r>
              <a:rPr lang="en-US" altLang="zh-CN" dirty="0"/>
              <a:t>	</a:t>
            </a:r>
            <a:r>
              <a:rPr lang="zh-CN" altLang="en-US" dirty="0"/>
              <a:t>残差损失波动更小，下降变快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训练速度：</a:t>
            </a:r>
            <a:r>
              <a:rPr lang="en-US" altLang="zh-CN" dirty="0"/>
              <a:t>	</a:t>
            </a:r>
            <a:r>
              <a:rPr lang="zh-CN" altLang="en-US" dirty="0"/>
              <a:t>加入自注意力层后，训练速度略微下降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CB40D4B-A571-B7E9-CAFA-71317D8AB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15" y="1266183"/>
            <a:ext cx="3734822" cy="2801116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60A4F326-ACC7-FA0A-1B28-F3C01B3D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7" y="1266183"/>
            <a:ext cx="3734821" cy="28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4043378-9C38-4D20-9F10-89859BBE1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4333" y="5396207"/>
            <a:ext cx="184732" cy="280693"/>
          </a:xfrm>
        </p:spPr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15CFC89-A598-4DFD-9D9A-9525C921DA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44333" y="5843882"/>
            <a:ext cx="184733" cy="280693"/>
          </a:xfrm>
        </p:spPr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895434A-6430-449E-9F28-6350185F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2678764"/>
            <a:ext cx="5435600" cy="1569660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Thank you</a:t>
            </a:r>
            <a:br>
              <a:rPr lang="en-GB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GB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for watching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921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01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压强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静压、攻角、侧滑角、马赫数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35736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0C6B9C6-999B-C815-0940-69201437640E}"/>
              </a:ext>
            </a:extLst>
          </p:cNvPr>
          <p:cNvGrpSpPr/>
          <p:nvPr/>
        </p:nvGrpSpPr>
        <p:grpSpPr>
          <a:xfrm>
            <a:off x="1024208" y="1415353"/>
            <a:ext cx="10143585" cy="4522919"/>
            <a:chOff x="1024208" y="1415353"/>
            <a:chExt cx="10143585" cy="45229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919CDCC-920B-228A-B8A1-0D0C99A9A779}"/>
                </a:ext>
              </a:extLst>
            </p:cNvPr>
            <p:cNvGrpSpPr/>
            <p:nvPr/>
          </p:nvGrpSpPr>
          <p:grpSpPr>
            <a:xfrm>
              <a:off x="1024208" y="1415353"/>
              <a:ext cx="10143585" cy="1266332"/>
              <a:chOff x="1134015" y="2526541"/>
              <a:chExt cx="10143585" cy="1266332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1EB04D-39BF-610C-65F1-91268E7C9F1B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88258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建立神经网络求解大气数据参数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304294B-2C9F-7618-93A3-0388EBC89459}"/>
                  </a:ext>
                </a:extLst>
              </p:cNvPr>
              <p:cNvSpPr/>
              <p:nvPr/>
            </p:nvSpPr>
            <p:spPr>
              <a:xfrm>
                <a:off x="1408582" y="2526541"/>
                <a:ext cx="2524482" cy="53858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问题背景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3131DB-533B-1E4E-F7A7-93D7D9067F67}"/>
                </a:ext>
              </a:extLst>
            </p:cNvPr>
            <p:cNvGrpSpPr/>
            <p:nvPr/>
          </p:nvGrpSpPr>
          <p:grpSpPr>
            <a:xfrm>
              <a:off x="1024208" y="3043646"/>
              <a:ext cx="10143585" cy="1266332"/>
              <a:chOff x="1134015" y="2526541"/>
              <a:chExt cx="10143585" cy="1266332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852ACC7-39F3-90B8-BFD9-8692DC8B347A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88258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八个测压点压强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41F239B-44BF-208E-A10A-3FF97DAC6BA0}"/>
                  </a:ext>
                </a:extLst>
              </p:cNvPr>
              <p:cNvSpPr/>
              <p:nvPr/>
            </p:nvSpPr>
            <p:spPr>
              <a:xfrm>
                <a:off x="1408582" y="2526541"/>
                <a:ext cx="2524482" cy="53858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输入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5649C9B-8441-9A69-9A37-D0CE53F79433}"/>
                </a:ext>
              </a:extLst>
            </p:cNvPr>
            <p:cNvGrpSpPr/>
            <p:nvPr/>
          </p:nvGrpSpPr>
          <p:grpSpPr>
            <a:xfrm>
              <a:off x="1024208" y="4671940"/>
              <a:ext cx="10143585" cy="1266332"/>
              <a:chOff x="1134015" y="2526541"/>
              <a:chExt cx="10143585" cy="1266332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D359BCCA-2423-4F10-3483-A6E825F9199C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88258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来流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楷体" panose="02010609060101010101" pitchFamily="49" charset="-122"/>
                    <a:sym typeface="Wingdings" panose="05000000000000000000" pitchFamily="2" charset="2"/>
                  </a:rPr>
                  <a:t>静压、攻角、侧滑角、马赫数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B8695F0-DC98-B6ED-BC10-4757B070D6C2}"/>
                  </a:ext>
                </a:extLst>
              </p:cNvPr>
              <p:cNvSpPr/>
              <p:nvPr/>
            </p:nvSpPr>
            <p:spPr>
              <a:xfrm>
                <a:off x="1408582" y="2526541"/>
                <a:ext cx="2524482" cy="53858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输出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04" name="灯片编号占位符 10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pPr/>
              <a:t>4</a:t>
            </a:fld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194910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02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神经网络在嵌入式大气数据系统中的应用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5301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BE70D8E-634B-D09B-DBA9-02AA4E658F70}"/>
              </a:ext>
            </a:extLst>
          </p:cNvPr>
          <p:cNvGrpSpPr/>
          <p:nvPr/>
        </p:nvGrpSpPr>
        <p:grpSpPr>
          <a:xfrm>
            <a:off x="-12700" y="1819044"/>
            <a:ext cx="12230100" cy="2336025"/>
            <a:chOff x="-12700" y="2406188"/>
            <a:chExt cx="12230100" cy="233602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3C1DB2D-D9F2-4B88-84BC-EA881490300F}"/>
                </a:ext>
              </a:extLst>
            </p:cNvPr>
            <p:cNvSpPr/>
            <p:nvPr/>
          </p:nvSpPr>
          <p:spPr>
            <a:xfrm>
              <a:off x="-12700" y="2535530"/>
              <a:ext cx="12230100" cy="2049169"/>
            </a:xfrm>
            <a:custGeom>
              <a:avLst/>
              <a:gdLst>
                <a:gd name="connsiteX0" fmla="*/ 0 w 12560300"/>
                <a:gd name="connsiteY0" fmla="*/ 3797300 h 3797300"/>
                <a:gd name="connsiteX1" fmla="*/ 2997200 w 12560300"/>
                <a:gd name="connsiteY1" fmla="*/ 2755900 h 3797300"/>
                <a:gd name="connsiteX2" fmla="*/ 6718300 w 12560300"/>
                <a:gd name="connsiteY2" fmla="*/ 2717800 h 3797300"/>
                <a:gd name="connsiteX3" fmla="*/ 9626600 w 12560300"/>
                <a:gd name="connsiteY3" fmla="*/ 609600 h 3797300"/>
                <a:gd name="connsiteX4" fmla="*/ 12560300 w 12560300"/>
                <a:gd name="connsiteY4" fmla="*/ 0 h 3797300"/>
                <a:gd name="connsiteX0" fmla="*/ 0 w 12560300"/>
                <a:gd name="connsiteY0" fmla="*/ 3797300 h 3797300"/>
                <a:gd name="connsiteX1" fmla="*/ 3023313 w 12560300"/>
                <a:gd name="connsiteY1" fmla="*/ 2311400 h 3797300"/>
                <a:gd name="connsiteX2" fmla="*/ 6718300 w 12560300"/>
                <a:gd name="connsiteY2" fmla="*/ 2717800 h 3797300"/>
                <a:gd name="connsiteX3" fmla="*/ 9626600 w 12560300"/>
                <a:gd name="connsiteY3" fmla="*/ 609600 h 3797300"/>
                <a:gd name="connsiteX4" fmla="*/ 12560300 w 12560300"/>
                <a:gd name="connsiteY4" fmla="*/ 0 h 3797300"/>
                <a:gd name="connsiteX0" fmla="*/ 0 w 12573356"/>
                <a:gd name="connsiteY0" fmla="*/ 3124200 h 3124200"/>
                <a:gd name="connsiteX1" fmla="*/ 3036369 w 12573356"/>
                <a:gd name="connsiteY1" fmla="*/ 2311400 h 3124200"/>
                <a:gd name="connsiteX2" fmla="*/ 6731356 w 12573356"/>
                <a:gd name="connsiteY2" fmla="*/ 2717800 h 3124200"/>
                <a:gd name="connsiteX3" fmla="*/ 9639656 w 12573356"/>
                <a:gd name="connsiteY3" fmla="*/ 609600 h 3124200"/>
                <a:gd name="connsiteX4" fmla="*/ 12573356 w 12573356"/>
                <a:gd name="connsiteY4" fmla="*/ 0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356" h="3124200">
                  <a:moveTo>
                    <a:pt x="0" y="3124200"/>
                  </a:moveTo>
                  <a:lnTo>
                    <a:pt x="3036369" y="2311400"/>
                  </a:lnTo>
                  <a:lnTo>
                    <a:pt x="6731356" y="2717800"/>
                  </a:lnTo>
                  <a:lnTo>
                    <a:pt x="9639656" y="609600"/>
                  </a:lnTo>
                  <a:lnTo>
                    <a:pt x="12573356" y="0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7F780BC-65C2-4E3E-BCCC-DEEEA19F99AB}"/>
                </a:ext>
              </a:extLst>
            </p:cNvPr>
            <p:cNvSpPr/>
            <p:nvPr/>
          </p:nvSpPr>
          <p:spPr>
            <a:xfrm>
              <a:off x="5929395" y="3781897"/>
              <a:ext cx="960320" cy="960316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0000">
                  <a:schemeClr val="accent4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02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D9FB71B-A559-43DF-8F78-8F30B1E951AD}"/>
                </a:ext>
              </a:extLst>
            </p:cNvPr>
            <p:cNvSpPr/>
            <p:nvPr/>
          </p:nvSpPr>
          <p:spPr>
            <a:xfrm>
              <a:off x="2589643" y="3707787"/>
              <a:ext cx="764959" cy="764956"/>
            </a:xfrm>
            <a:prstGeom prst="ellipse">
              <a:avLst/>
            </a:prstGeom>
            <a:gradFill>
              <a:gsLst>
                <a:gs pos="0">
                  <a:schemeClr val="bg2">
                    <a:lumMod val="60000"/>
                    <a:lumOff val="40000"/>
                  </a:schemeClr>
                </a:gs>
                <a:gs pos="60000">
                  <a:schemeClr val="bg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01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9867097-283C-4F72-940E-6633CD0B1FA6}"/>
                </a:ext>
              </a:extLst>
            </p:cNvPr>
            <p:cNvSpPr/>
            <p:nvPr/>
          </p:nvSpPr>
          <p:spPr>
            <a:xfrm>
              <a:off x="9049771" y="2406188"/>
              <a:ext cx="1105172" cy="1105167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03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04" name="灯片编号占位符 10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pPr/>
              <a:t>6</a:t>
            </a:fld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神经网络在嵌入式大气数据系统中的研究与应用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9DF215-A9D5-9B3D-8C1E-80BA480059A2}"/>
              </a:ext>
            </a:extLst>
          </p:cNvPr>
          <p:cNvSpPr txBox="1"/>
          <p:nvPr/>
        </p:nvSpPr>
        <p:spPr>
          <a:xfrm>
            <a:off x="507670" y="1611185"/>
            <a:ext cx="6121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0"/>
              </a:spcBef>
              <a:spcAft>
                <a:spcPts val="430"/>
              </a:spcAft>
            </a:pP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Susanne Weiss. Comparing three algorithms for modeling flush air data systems[C].40th </a:t>
            </a:r>
            <a:r>
              <a:rPr lang="en-US" altLang="zh-CN" sz="1800" kern="15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AerospaceSciences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 Meeting &amp; Exhibit, Nevada, 2002.</a:t>
            </a:r>
            <a:endParaRPr lang="zh-CN" altLang="zh-CN" sz="1800" kern="15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DCBF33-0E25-7355-2E44-AA106F23FFBF}"/>
              </a:ext>
            </a:extLst>
          </p:cNvPr>
          <p:cNvSpPr txBox="1"/>
          <p:nvPr/>
        </p:nvSpPr>
        <p:spPr>
          <a:xfrm>
            <a:off x="2770289" y="4862358"/>
            <a:ext cx="7129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0"/>
              </a:spcBef>
              <a:spcAft>
                <a:spcPts val="430"/>
              </a:spcAft>
            </a:pPr>
            <a:r>
              <a:rPr lang="zh-CN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郑成军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.</a:t>
            </a:r>
            <a:r>
              <a:rPr lang="zh-CN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嵌入式大气数据传感系统及其算法研究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[D].</a:t>
            </a:r>
            <a:r>
              <a:rPr lang="zh-CN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南京：南 京航空航天大学，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2005. ZHENG </a:t>
            </a:r>
            <a:r>
              <a:rPr lang="en-US" altLang="zh-CN" sz="1800" kern="15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Chenjun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. Research on algorithms of flush </a:t>
            </a:r>
            <a:r>
              <a:rPr lang="en-US" altLang="zh-CN" sz="1800" kern="15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airdatasensing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 system[D].Nanjing: Nanjing University of Aeronautics and Astronautics, 2005. (in Chinese)</a:t>
            </a:r>
            <a:endParaRPr lang="zh-CN" altLang="zh-CN" sz="1800" kern="15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0A154E-BC54-642C-50D5-A8F885D2D051}"/>
              </a:ext>
            </a:extLst>
          </p:cNvPr>
          <p:cNvSpPr txBox="1"/>
          <p:nvPr/>
        </p:nvSpPr>
        <p:spPr>
          <a:xfrm>
            <a:off x="7692296" y="3382548"/>
            <a:ext cx="4414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许潘</a:t>
            </a:r>
            <a:r>
              <a:rPr lang="en-US" altLang="zh-CN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. </a:t>
            </a:r>
            <a:r>
              <a:rPr lang="zh-CN" altLang="en-US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嵌入式大气数据系统神经网络技术及应用研究</a:t>
            </a:r>
            <a:r>
              <a:rPr lang="en-US" altLang="zh-CN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[D].</a:t>
            </a:r>
            <a:r>
              <a:rPr lang="zh-CN" altLang="en-US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南京航空航天大学</a:t>
            </a:r>
            <a:r>
              <a:rPr lang="en-US" altLang="zh-CN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,2014.</a:t>
            </a:r>
            <a:endParaRPr lang="zh-CN" altLang="en-US" kern="150" dirty="0">
              <a:latin typeface="Times New Roman" panose="02020603050405020304" pitchFamily="18" charset="0"/>
              <a:ea typeface="等线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5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03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Self Attention and Double-layer perceptron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神经网络说明</a:t>
            </a:r>
          </a:p>
        </p:txBody>
      </p:sp>
    </p:spTree>
    <p:extLst>
      <p:ext uri="{BB962C8B-B14F-4D97-AF65-F5344CB8AC3E}">
        <p14:creationId xmlns:p14="http://schemas.microsoft.com/office/powerpoint/2010/main" val="317765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0C6B9C6-999B-C815-0940-69201437640E}"/>
              </a:ext>
            </a:extLst>
          </p:cNvPr>
          <p:cNvGrpSpPr/>
          <p:nvPr/>
        </p:nvGrpSpPr>
        <p:grpSpPr>
          <a:xfrm>
            <a:off x="1024207" y="1281072"/>
            <a:ext cx="10143585" cy="4822845"/>
            <a:chOff x="1024208" y="1292947"/>
            <a:chExt cx="10143585" cy="482284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919CDCC-920B-228A-B8A1-0D0C99A9A779}"/>
                </a:ext>
              </a:extLst>
            </p:cNvPr>
            <p:cNvGrpSpPr/>
            <p:nvPr/>
          </p:nvGrpSpPr>
          <p:grpSpPr>
            <a:xfrm>
              <a:off x="1024208" y="1292947"/>
              <a:ext cx="10143585" cy="2147928"/>
              <a:chOff x="1134015" y="2404135"/>
              <a:chExt cx="10143585" cy="214792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1EB04D-39BF-610C-65F1-91268E7C9F1B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164177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将不同特征 </a:t>
                </a:r>
                <a:r>
                  <a:rPr kumimoji="1"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Dimension 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的取值映射到差不多的数值范围：</a:t>
                </a:r>
                <a:r>
                  <a:rPr kumimoji="1"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Min-Max Normalization</a:t>
                </a: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304294B-2C9F-7618-93A3-0388EBC89459}"/>
                  </a:ext>
                </a:extLst>
              </p:cNvPr>
              <p:cNvSpPr/>
              <p:nvPr/>
            </p:nvSpPr>
            <p:spPr>
              <a:xfrm>
                <a:off x="1408581" y="2404135"/>
                <a:ext cx="2804151" cy="76591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数据归一化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3131DB-533B-1E4E-F7A7-93D7D9067F67}"/>
                </a:ext>
              </a:extLst>
            </p:cNvPr>
            <p:cNvGrpSpPr/>
            <p:nvPr/>
          </p:nvGrpSpPr>
          <p:grpSpPr>
            <a:xfrm>
              <a:off x="1024208" y="4017909"/>
              <a:ext cx="10143585" cy="2097883"/>
              <a:chOff x="1134015" y="3500804"/>
              <a:chExt cx="10143585" cy="209788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852ACC7-39F3-90B8-BFD9-8692DC8B347A}"/>
                  </a:ext>
                </a:extLst>
              </p:cNvPr>
              <p:cNvSpPr/>
              <p:nvPr/>
            </p:nvSpPr>
            <p:spPr>
              <a:xfrm>
                <a:off x="1134015" y="4064463"/>
                <a:ext cx="10143585" cy="1534224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训练集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：用于训练模型的参数和权重。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验证集</a:t>
                </a:r>
                <a:r>
                  <a:rPr kumimoji="1" lang="zh-CN" altLang="en-US" sz="14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：用于评估训练过程中的模型表现，通过验证集调整超参数和模型结构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。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测试集</a:t>
                </a:r>
                <a:r>
                  <a:rPr kumimoji="1" lang="zh-CN" altLang="en-US" sz="14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：用于评估训练完的模型在新数据上的泛化能力。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41F239B-44BF-208E-A10A-3FF97DAC6BA0}"/>
                  </a:ext>
                </a:extLst>
              </p:cNvPr>
              <p:cNvSpPr/>
              <p:nvPr/>
            </p:nvSpPr>
            <p:spPr>
              <a:xfrm>
                <a:off x="1408581" y="3500804"/>
                <a:ext cx="2804150" cy="82722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数据划分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04" name="灯片编号占位符 10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pPr/>
              <a:t>8</a:t>
            </a:fld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前期处理</a:t>
            </a:r>
          </a:p>
        </p:txBody>
      </p:sp>
    </p:spTree>
    <p:extLst>
      <p:ext uri="{BB962C8B-B14F-4D97-AF65-F5344CB8AC3E}">
        <p14:creationId xmlns:p14="http://schemas.microsoft.com/office/powerpoint/2010/main" val="360760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BAEB15-87C6-02A6-D36F-B9E7A3BA58D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279CF4-B014-9CC3-0A39-8B9DEC8A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C8A33DF4-5398-1E60-AE7B-695C8D84B4F7}"/>
              </a:ext>
            </a:extLst>
          </p:cNvPr>
          <p:cNvGrpSpPr/>
          <p:nvPr/>
        </p:nvGrpSpPr>
        <p:grpSpPr>
          <a:xfrm>
            <a:off x="5976204" y="1873309"/>
            <a:ext cx="407670" cy="4114800"/>
            <a:chOff x="7360904" y="6762960"/>
            <a:chExt cx="407670" cy="4114800"/>
          </a:xfrm>
        </p:grpSpPr>
        <p:sp>
          <p:nvSpPr>
            <p:cNvPr id="233" name="object 3">
              <a:extLst>
                <a:ext uri="{FF2B5EF4-FFF2-40B4-BE49-F238E27FC236}">
                  <a16:creationId xmlns:a16="http://schemas.microsoft.com/office/drawing/2014/main" id="{F52AA3FB-2419-15F5-731E-3CC6BF156482}"/>
                </a:ext>
              </a:extLst>
            </p:cNvPr>
            <p:cNvSpPr/>
            <p:nvPr/>
          </p:nvSpPr>
          <p:spPr>
            <a:xfrm>
              <a:off x="736090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4" name="object 4">
              <a:extLst>
                <a:ext uri="{FF2B5EF4-FFF2-40B4-BE49-F238E27FC236}">
                  <a16:creationId xmlns:a16="http://schemas.microsoft.com/office/drawing/2014/main" id="{E0654748-CB72-22C5-6A63-B582AB0C970D}"/>
                </a:ext>
              </a:extLst>
            </p:cNvPr>
            <p:cNvSpPr/>
            <p:nvPr/>
          </p:nvSpPr>
          <p:spPr>
            <a:xfrm>
              <a:off x="736090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5" name="object 5">
              <a:extLst>
                <a:ext uri="{FF2B5EF4-FFF2-40B4-BE49-F238E27FC236}">
                  <a16:creationId xmlns:a16="http://schemas.microsoft.com/office/drawing/2014/main" id="{9584983F-1F47-07CE-6A55-316D04FEAF02}"/>
                </a:ext>
              </a:extLst>
            </p:cNvPr>
            <p:cNvSpPr/>
            <p:nvPr/>
          </p:nvSpPr>
          <p:spPr>
            <a:xfrm>
              <a:off x="7564739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6" name="object 6">
              <a:extLst>
                <a:ext uri="{FF2B5EF4-FFF2-40B4-BE49-F238E27FC236}">
                  <a16:creationId xmlns:a16="http://schemas.microsoft.com/office/drawing/2014/main" id="{6E1858A5-5027-08C4-A239-1A3A1F8AF42B}"/>
                </a:ext>
              </a:extLst>
            </p:cNvPr>
            <p:cNvSpPr/>
            <p:nvPr/>
          </p:nvSpPr>
          <p:spPr>
            <a:xfrm>
              <a:off x="74275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7" name="object 7">
              <a:extLst>
                <a:ext uri="{FF2B5EF4-FFF2-40B4-BE49-F238E27FC236}">
                  <a16:creationId xmlns:a16="http://schemas.microsoft.com/office/drawing/2014/main" id="{D448D3D7-9C66-7B4B-89B8-5501D32245A2}"/>
                </a:ext>
              </a:extLst>
            </p:cNvPr>
            <p:cNvSpPr/>
            <p:nvPr/>
          </p:nvSpPr>
          <p:spPr>
            <a:xfrm>
              <a:off x="74275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8" name="object 8">
              <a:extLst>
                <a:ext uri="{FF2B5EF4-FFF2-40B4-BE49-F238E27FC236}">
                  <a16:creationId xmlns:a16="http://schemas.microsoft.com/office/drawing/2014/main" id="{86135A8C-EFA1-F772-3CA3-2397C7A82B88}"/>
                </a:ext>
              </a:extLst>
            </p:cNvPr>
            <p:cNvSpPr/>
            <p:nvPr/>
          </p:nvSpPr>
          <p:spPr>
            <a:xfrm>
              <a:off x="74275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9" name="object 9">
              <a:extLst>
                <a:ext uri="{FF2B5EF4-FFF2-40B4-BE49-F238E27FC236}">
                  <a16:creationId xmlns:a16="http://schemas.microsoft.com/office/drawing/2014/main" id="{6AE6DE51-E3BF-51D6-7D29-370A9B5EA7B4}"/>
                </a:ext>
              </a:extLst>
            </p:cNvPr>
            <p:cNvSpPr/>
            <p:nvPr/>
          </p:nvSpPr>
          <p:spPr>
            <a:xfrm>
              <a:off x="74275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0" name="object 10">
              <a:extLst>
                <a:ext uri="{FF2B5EF4-FFF2-40B4-BE49-F238E27FC236}">
                  <a16:creationId xmlns:a16="http://schemas.microsoft.com/office/drawing/2014/main" id="{9ABB642F-8621-0019-E9A0-8D42A85C03E8}"/>
                </a:ext>
              </a:extLst>
            </p:cNvPr>
            <p:cNvSpPr/>
            <p:nvPr/>
          </p:nvSpPr>
          <p:spPr>
            <a:xfrm>
              <a:off x="74275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1" name="object 11">
              <a:extLst>
                <a:ext uri="{FF2B5EF4-FFF2-40B4-BE49-F238E27FC236}">
                  <a16:creationId xmlns:a16="http://schemas.microsoft.com/office/drawing/2014/main" id="{753C18E0-F14D-E539-D731-CA1B1C2E0BD7}"/>
                </a:ext>
              </a:extLst>
            </p:cNvPr>
            <p:cNvSpPr/>
            <p:nvPr/>
          </p:nvSpPr>
          <p:spPr>
            <a:xfrm>
              <a:off x="74275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2" name="object 12">
              <a:extLst>
                <a:ext uri="{FF2B5EF4-FFF2-40B4-BE49-F238E27FC236}">
                  <a16:creationId xmlns:a16="http://schemas.microsoft.com/office/drawing/2014/main" id="{6B1369DA-07C0-25A1-9E44-0737E5831062}"/>
                </a:ext>
              </a:extLst>
            </p:cNvPr>
            <p:cNvSpPr/>
            <p:nvPr/>
          </p:nvSpPr>
          <p:spPr>
            <a:xfrm>
              <a:off x="74275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3" name="object 13">
              <a:extLst>
                <a:ext uri="{FF2B5EF4-FFF2-40B4-BE49-F238E27FC236}">
                  <a16:creationId xmlns:a16="http://schemas.microsoft.com/office/drawing/2014/main" id="{B9013197-ED18-F291-547B-898B0D09608E}"/>
                </a:ext>
              </a:extLst>
            </p:cNvPr>
            <p:cNvSpPr/>
            <p:nvPr/>
          </p:nvSpPr>
          <p:spPr>
            <a:xfrm>
              <a:off x="74275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4" name="object 14">
              <a:extLst>
                <a:ext uri="{FF2B5EF4-FFF2-40B4-BE49-F238E27FC236}">
                  <a16:creationId xmlns:a16="http://schemas.microsoft.com/office/drawing/2014/main" id="{0B072FAB-D73A-4208-A230-0048287B4D34}"/>
                </a:ext>
              </a:extLst>
            </p:cNvPr>
            <p:cNvSpPr/>
            <p:nvPr/>
          </p:nvSpPr>
          <p:spPr>
            <a:xfrm>
              <a:off x="74275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5" name="object 15">
              <a:extLst>
                <a:ext uri="{FF2B5EF4-FFF2-40B4-BE49-F238E27FC236}">
                  <a16:creationId xmlns:a16="http://schemas.microsoft.com/office/drawing/2014/main" id="{C8A508B2-D7C2-7A32-18F6-C479A8A8C144}"/>
                </a:ext>
              </a:extLst>
            </p:cNvPr>
            <p:cNvSpPr/>
            <p:nvPr/>
          </p:nvSpPr>
          <p:spPr>
            <a:xfrm>
              <a:off x="74275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6" name="object 16">
              <a:extLst>
                <a:ext uri="{FF2B5EF4-FFF2-40B4-BE49-F238E27FC236}">
                  <a16:creationId xmlns:a16="http://schemas.microsoft.com/office/drawing/2014/main" id="{E1E8E38A-CCD0-BA05-1CD6-28041247CAA8}"/>
                </a:ext>
              </a:extLst>
            </p:cNvPr>
            <p:cNvSpPr/>
            <p:nvPr/>
          </p:nvSpPr>
          <p:spPr>
            <a:xfrm>
              <a:off x="74275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7" name="object 17">
              <a:extLst>
                <a:ext uri="{FF2B5EF4-FFF2-40B4-BE49-F238E27FC236}">
                  <a16:creationId xmlns:a16="http://schemas.microsoft.com/office/drawing/2014/main" id="{1B52DFE9-DBE4-83EB-D8B1-2D65D2D3C9B9}"/>
                </a:ext>
              </a:extLst>
            </p:cNvPr>
            <p:cNvSpPr/>
            <p:nvPr/>
          </p:nvSpPr>
          <p:spPr>
            <a:xfrm>
              <a:off x="74275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8" name="object 18">
              <a:extLst>
                <a:ext uri="{FF2B5EF4-FFF2-40B4-BE49-F238E27FC236}">
                  <a16:creationId xmlns:a16="http://schemas.microsoft.com/office/drawing/2014/main" id="{F4E4F034-AF63-291B-CE97-8FC4720D3364}"/>
                </a:ext>
              </a:extLst>
            </p:cNvPr>
            <p:cNvSpPr/>
            <p:nvPr/>
          </p:nvSpPr>
          <p:spPr>
            <a:xfrm>
              <a:off x="74275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9" name="object 19">
              <a:extLst>
                <a:ext uri="{FF2B5EF4-FFF2-40B4-BE49-F238E27FC236}">
                  <a16:creationId xmlns:a16="http://schemas.microsoft.com/office/drawing/2014/main" id="{FB309D29-2F49-A4B6-6E0F-32C0C4747E87}"/>
                </a:ext>
              </a:extLst>
            </p:cNvPr>
            <p:cNvSpPr/>
            <p:nvPr/>
          </p:nvSpPr>
          <p:spPr>
            <a:xfrm>
              <a:off x="74275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0" name="object 20">
              <a:extLst>
                <a:ext uri="{FF2B5EF4-FFF2-40B4-BE49-F238E27FC236}">
                  <a16:creationId xmlns:a16="http://schemas.microsoft.com/office/drawing/2014/main" id="{F41FE1FD-8459-0286-1D47-F3F872209C44}"/>
                </a:ext>
              </a:extLst>
            </p:cNvPr>
            <p:cNvSpPr/>
            <p:nvPr/>
          </p:nvSpPr>
          <p:spPr>
            <a:xfrm>
              <a:off x="74275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1" name="object 21">
              <a:extLst>
                <a:ext uri="{FF2B5EF4-FFF2-40B4-BE49-F238E27FC236}">
                  <a16:creationId xmlns:a16="http://schemas.microsoft.com/office/drawing/2014/main" id="{7584F22E-B686-70D1-983C-5FAC09A52942}"/>
                </a:ext>
              </a:extLst>
            </p:cNvPr>
            <p:cNvSpPr/>
            <p:nvPr/>
          </p:nvSpPr>
          <p:spPr>
            <a:xfrm>
              <a:off x="74275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5" name="object 22">
            <a:extLst>
              <a:ext uri="{FF2B5EF4-FFF2-40B4-BE49-F238E27FC236}">
                <a16:creationId xmlns:a16="http://schemas.microsoft.com/office/drawing/2014/main" id="{F291C1DE-CA4E-0D4E-39B0-4318B2222F24}"/>
              </a:ext>
            </a:extLst>
          </p:cNvPr>
          <p:cNvGrpSpPr/>
          <p:nvPr/>
        </p:nvGrpSpPr>
        <p:grpSpPr>
          <a:xfrm>
            <a:off x="8170764" y="1873309"/>
            <a:ext cx="407670" cy="4114800"/>
            <a:chOff x="9555464" y="6762960"/>
            <a:chExt cx="407670" cy="4114800"/>
          </a:xfrm>
        </p:grpSpPr>
        <p:sp>
          <p:nvSpPr>
            <p:cNvPr id="214" name="object 23">
              <a:extLst>
                <a:ext uri="{FF2B5EF4-FFF2-40B4-BE49-F238E27FC236}">
                  <a16:creationId xmlns:a16="http://schemas.microsoft.com/office/drawing/2014/main" id="{435F97A1-CC76-83FE-BB34-4EFFC973A79B}"/>
                </a:ext>
              </a:extLst>
            </p:cNvPr>
            <p:cNvSpPr/>
            <p:nvPr/>
          </p:nvSpPr>
          <p:spPr>
            <a:xfrm>
              <a:off x="955546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5" name="object 24">
              <a:extLst>
                <a:ext uri="{FF2B5EF4-FFF2-40B4-BE49-F238E27FC236}">
                  <a16:creationId xmlns:a16="http://schemas.microsoft.com/office/drawing/2014/main" id="{FE0C2894-735C-FCF2-1BA7-B006AD77E5AB}"/>
                </a:ext>
              </a:extLst>
            </p:cNvPr>
            <p:cNvSpPr/>
            <p:nvPr/>
          </p:nvSpPr>
          <p:spPr>
            <a:xfrm>
              <a:off x="955546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6" name="object 25">
              <a:extLst>
                <a:ext uri="{FF2B5EF4-FFF2-40B4-BE49-F238E27FC236}">
                  <a16:creationId xmlns:a16="http://schemas.microsoft.com/office/drawing/2014/main" id="{00685A2D-E7CE-8DAE-3CD8-3E11BED9D1C1}"/>
                </a:ext>
              </a:extLst>
            </p:cNvPr>
            <p:cNvSpPr/>
            <p:nvPr/>
          </p:nvSpPr>
          <p:spPr>
            <a:xfrm>
              <a:off x="9759299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7" name="object 26">
              <a:extLst>
                <a:ext uri="{FF2B5EF4-FFF2-40B4-BE49-F238E27FC236}">
                  <a16:creationId xmlns:a16="http://schemas.microsoft.com/office/drawing/2014/main" id="{C24AA90E-44EF-7309-35D8-70A12328952C}"/>
                </a:ext>
              </a:extLst>
            </p:cNvPr>
            <p:cNvSpPr/>
            <p:nvPr/>
          </p:nvSpPr>
          <p:spPr>
            <a:xfrm>
              <a:off x="962213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8" name="object 27">
              <a:extLst>
                <a:ext uri="{FF2B5EF4-FFF2-40B4-BE49-F238E27FC236}">
                  <a16:creationId xmlns:a16="http://schemas.microsoft.com/office/drawing/2014/main" id="{588BD26E-69EB-E959-C869-C3C84DD6AE63}"/>
                </a:ext>
              </a:extLst>
            </p:cNvPr>
            <p:cNvSpPr/>
            <p:nvPr/>
          </p:nvSpPr>
          <p:spPr>
            <a:xfrm>
              <a:off x="962213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9" name="object 28">
              <a:extLst>
                <a:ext uri="{FF2B5EF4-FFF2-40B4-BE49-F238E27FC236}">
                  <a16:creationId xmlns:a16="http://schemas.microsoft.com/office/drawing/2014/main" id="{9C38169F-37CC-2760-85AE-44B191AA7D4A}"/>
                </a:ext>
              </a:extLst>
            </p:cNvPr>
            <p:cNvSpPr/>
            <p:nvPr/>
          </p:nvSpPr>
          <p:spPr>
            <a:xfrm>
              <a:off x="962213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0" name="object 29">
              <a:extLst>
                <a:ext uri="{FF2B5EF4-FFF2-40B4-BE49-F238E27FC236}">
                  <a16:creationId xmlns:a16="http://schemas.microsoft.com/office/drawing/2014/main" id="{B9659FCE-1643-3244-5CD5-F87D3C5C5086}"/>
                </a:ext>
              </a:extLst>
            </p:cNvPr>
            <p:cNvSpPr/>
            <p:nvPr/>
          </p:nvSpPr>
          <p:spPr>
            <a:xfrm>
              <a:off x="962213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1" name="object 30">
              <a:extLst>
                <a:ext uri="{FF2B5EF4-FFF2-40B4-BE49-F238E27FC236}">
                  <a16:creationId xmlns:a16="http://schemas.microsoft.com/office/drawing/2014/main" id="{D2771A37-32A9-9962-9182-F53275D34E64}"/>
                </a:ext>
              </a:extLst>
            </p:cNvPr>
            <p:cNvSpPr/>
            <p:nvPr/>
          </p:nvSpPr>
          <p:spPr>
            <a:xfrm>
              <a:off x="962213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2" name="object 31">
              <a:extLst>
                <a:ext uri="{FF2B5EF4-FFF2-40B4-BE49-F238E27FC236}">
                  <a16:creationId xmlns:a16="http://schemas.microsoft.com/office/drawing/2014/main" id="{00A248D5-A165-44AC-4C53-2584009A31F8}"/>
                </a:ext>
              </a:extLst>
            </p:cNvPr>
            <p:cNvSpPr/>
            <p:nvPr/>
          </p:nvSpPr>
          <p:spPr>
            <a:xfrm>
              <a:off x="962213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3" name="object 32">
              <a:extLst>
                <a:ext uri="{FF2B5EF4-FFF2-40B4-BE49-F238E27FC236}">
                  <a16:creationId xmlns:a16="http://schemas.microsoft.com/office/drawing/2014/main" id="{DB6D7623-34D6-E4FB-272C-EE048CC19276}"/>
                </a:ext>
              </a:extLst>
            </p:cNvPr>
            <p:cNvSpPr/>
            <p:nvPr/>
          </p:nvSpPr>
          <p:spPr>
            <a:xfrm>
              <a:off x="962213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4" name="object 33">
              <a:extLst>
                <a:ext uri="{FF2B5EF4-FFF2-40B4-BE49-F238E27FC236}">
                  <a16:creationId xmlns:a16="http://schemas.microsoft.com/office/drawing/2014/main" id="{125B7201-F2A3-0ECE-475D-7530734FD8DC}"/>
                </a:ext>
              </a:extLst>
            </p:cNvPr>
            <p:cNvSpPr/>
            <p:nvPr/>
          </p:nvSpPr>
          <p:spPr>
            <a:xfrm>
              <a:off x="962213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5" name="object 34">
              <a:extLst>
                <a:ext uri="{FF2B5EF4-FFF2-40B4-BE49-F238E27FC236}">
                  <a16:creationId xmlns:a16="http://schemas.microsoft.com/office/drawing/2014/main" id="{777BE2C2-4CD0-2617-130E-ECAE2C0E8832}"/>
                </a:ext>
              </a:extLst>
            </p:cNvPr>
            <p:cNvSpPr/>
            <p:nvPr/>
          </p:nvSpPr>
          <p:spPr>
            <a:xfrm>
              <a:off x="962213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6" name="object 35">
              <a:extLst>
                <a:ext uri="{FF2B5EF4-FFF2-40B4-BE49-F238E27FC236}">
                  <a16:creationId xmlns:a16="http://schemas.microsoft.com/office/drawing/2014/main" id="{D7680863-F31F-16DA-675F-A7E6CE34AE39}"/>
                </a:ext>
              </a:extLst>
            </p:cNvPr>
            <p:cNvSpPr/>
            <p:nvPr/>
          </p:nvSpPr>
          <p:spPr>
            <a:xfrm>
              <a:off x="962213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7" name="object 36">
              <a:extLst>
                <a:ext uri="{FF2B5EF4-FFF2-40B4-BE49-F238E27FC236}">
                  <a16:creationId xmlns:a16="http://schemas.microsoft.com/office/drawing/2014/main" id="{3E7F43FC-F3F0-E113-A414-F814A7B8B122}"/>
                </a:ext>
              </a:extLst>
            </p:cNvPr>
            <p:cNvSpPr/>
            <p:nvPr/>
          </p:nvSpPr>
          <p:spPr>
            <a:xfrm>
              <a:off x="962213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8" name="object 37">
              <a:extLst>
                <a:ext uri="{FF2B5EF4-FFF2-40B4-BE49-F238E27FC236}">
                  <a16:creationId xmlns:a16="http://schemas.microsoft.com/office/drawing/2014/main" id="{EA2CBDF2-F6E5-ABFF-8379-765BFB776C33}"/>
                </a:ext>
              </a:extLst>
            </p:cNvPr>
            <p:cNvSpPr/>
            <p:nvPr/>
          </p:nvSpPr>
          <p:spPr>
            <a:xfrm>
              <a:off x="962213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9" name="object 38">
              <a:extLst>
                <a:ext uri="{FF2B5EF4-FFF2-40B4-BE49-F238E27FC236}">
                  <a16:creationId xmlns:a16="http://schemas.microsoft.com/office/drawing/2014/main" id="{3C77EDDE-52B5-EFEB-FD5B-9F2E652201B4}"/>
                </a:ext>
              </a:extLst>
            </p:cNvPr>
            <p:cNvSpPr/>
            <p:nvPr/>
          </p:nvSpPr>
          <p:spPr>
            <a:xfrm>
              <a:off x="962213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0" name="object 39">
              <a:extLst>
                <a:ext uri="{FF2B5EF4-FFF2-40B4-BE49-F238E27FC236}">
                  <a16:creationId xmlns:a16="http://schemas.microsoft.com/office/drawing/2014/main" id="{1CB68039-2950-AA3E-7CFC-F84D403AF599}"/>
                </a:ext>
              </a:extLst>
            </p:cNvPr>
            <p:cNvSpPr/>
            <p:nvPr/>
          </p:nvSpPr>
          <p:spPr>
            <a:xfrm>
              <a:off x="962213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1" name="object 40">
              <a:extLst>
                <a:ext uri="{FF2B5EF4-FFF2-40B4-BE49-F238E27FC236}">
                  <a16:creationId xmlns:a16="http://schemas.microsoft.com/office/drawing/2014/main" id="{119D09A8-9BED-A4B4-D06B-AD4E6466C5E5}"/>
                </a:ext>
              </a:extLst>
            </p:cNvPr>
            <p:cNvSpPr/>
            <p:nvPr/>
          </p:nvSpPr>
          <p:spPr>
            <a:xfrm>
              <a:off x="962213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2" name="object 41">
              <a:extLst>
                <a:ext uri="{FF2B5EF4-FFF2-40B4-BE49-F238E27FC236}">
                  <a16:creationId xmlns:a16="http://schemas.microsoft.com/office/drawing/2014/main" id="{666B0155-0039-E5AA-DA2F-509E01010D11}"/>
                </a:ext>
              </a:extLst>
            </p:cNvPr>
            <p:cNvSpPr/>
            <p:nvPr/>
          </p:nvSpPr>
          <p:spPr>
            <a:xfrm>
              <a:off x="962213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" name="object 42">
            <a:extLst>
              <a:ext uri="{FF2B5EF4-FFF2-40B4-BE49-F238E27FC236}">
                <a16:creationId xmlns:a16="http://schemas.microsoft.com/office/drawing/2014/main" id="{C978DC00-BC01-E0BC-6724-D095EEFDB1CA}"/>
              </a:ext>
            </a:extLst>
          </p:cNvPr>
          <p:cNvGrpSpPr/>
          <p:nvPr/>
        </p:nvGrpSpPr>
        <p:grpSpPr>
          <a:xfrm>
            <a:off x="4918426" y="1873309"/>
            <a:ext cx="407670" cy="4114800"/>
            <a:chOff x="6303126" y="6762960"/>
            <a:chExt cx="407670" cy="4114800"/>
          </a:xfrm>
        </p:grpSpPr>
        <p:sp>
          <p:nvSpPr>
            <p:cNvPr id="195" name="object 43">
              <a:extLst>
                <a:ext uri="{FF2B5EF4-FFF2-40B4-BE49-F238E27FC236}">
                  <a16:creationId xmlns:a16="http://schemas.microsoft.com/office/drawing/2014/main" id="{74E96B4E-FCAA-5F53-E07E-D3564B51A4BC}"/>
                </a:ext>
              </a:extLst>
            </p:cNvPr>
            <p:cNvSpPr/>
            <p:nvPr/>
          </p:nvSpPr>
          <p:spPr>
            <a:xfrm>
              <a:off x="6303126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" name="object 44">
              <a:extLst>
                <a:ext uri="{FF2B5EF4-FFF2-40B4-BE49-F238E27FC236}">
                  <a16:creationId xmlns:a16="http://schemas.microsoft.com/office/drawing/2014/main" id="{949D4CAB-E918-D933-3C52-9BC18CB54823}"/>
                </a:ext>
              </a:extLst>
            </p:cNvPr>
            <p:cNvSpPr/>
            <p:nvPr/>
          </p:nvSpPr>
          <p:spPr>
            <a:xfrm>
              <a:off x="6303126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7" name="object 45">
              <a:extLst>
                <a:ext uri="{FF2B5EF4-FFF2-40B4-BE49-F238E27FC236}">
                  <a16:creationId xmlns:a16="http://schemas.microsoft.com/office/drawing/2014/main" id="{5E05D2F0-F33D-4AED-4E18-D795C014521E}"/>
                </a:ext>
              </a:extLst>
            </p:cNvPr>
            <p:cNvSpPr/>
            <p:nvPr/>
          </p:nvSpPr>
          <p:spPr>
            <a:xfrm>
              <a:off x="6506961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" name="object 46">
              <a:extLst>
                <a:ext uri="{FF2B5EF4-FFF2-40B4-BE49-F238E27FC236}">
                  <a16:creationId xmlns:a16="http://schemas.microsoft.com/office/drawing/2014/main" id="{F4CE30D1-8EB2-A9CC-1865-272F6697AADF}"/>
                </a:ext>
              </a:extLst>
            </p:cNvPr>
            <p:cNvSpPr/>
            <p:nvPr/>
          </p:nvSpPr>
          <p:spPr>
            <a:xfrm>
              <a:off x="6369801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" name="object 47">
              <a:extLst>
                <a:ext uri="{FF2B5EF4-FFF2-40B4-BE49-F238E27FC236}">
                  <a16:creationId xmlns:a16="http://schemas.microsoft.com/office/drawing/2014/main" id="{7C03430B-498B-8BBC-4C7E-DC2910864ABB}"/>
                </a:ext>
              </a:extLst>
            </p:cNvPr>
            <p:cNvSpPr/>
            <p:nvPr/>
          </p:nvSpPr>
          <p:spPr>
            <a:xfrm>
              <a:off x="6369801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" name="object 48">
              <a:extLst>
                <a:ext uri="{FF2B5EF4-FFF2-40B4-BE49-F238E27FC236}">
                  <a16:creationId xmlns:a16="http://schemas.microsoft.com/office/drawing/2014/main" id="{A2BC7735-8B4C-1F23-F071-45A37381E36D}"/>
                </a:ext>
              </a:extLst>
            </p:cNvPr>
            <p:cNvSpPr/>
            <p:nvPr/>
          </p:nvSpPr>
          <p:spPr>
            <a:xfrm>
              <a:off x="6369801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" name="object 49">
              <a:extLst>
                <a:ext uri="{FF2B5EF4-FFF2-40B4-BE49-F238E27FC236}">
                  <a16:creationId xmlns:a16="http://schemas.microsoft.com/office/drawing/2014/main" id="{6C98B6EB-F48B-9783-A7C0-B2CF41A0896D}"/>
                </a:ext>
              </a:extLst>
            </p:cNvPr>
            <p:cNvSpPr/>
            <p:nvPr/>
          </p:nvSpPr>
          <p:spPr>
            <a:xfrm>
              <a:off x="6369801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" name="object 50">
              <a:extLst>
                <a:ext uri="{FF2B5EF4-FFF2-40B4-BE49-F238E27FC236}">
                  <a16:creationId xmlns:a16="http://schemas.microsoft.com/office/drawing/2014/main" id="{11F61653-12C1-34A0-6CBD-E2E8B2BC946E}"/>
                </a:ext>
              </a:extLst>
            </p:cNvPr>
            <p:cNvSpPr/>
            <p:nvPr/>
          </p:nvSpPr>
          <p:spPr>
            <a:xfrm>
              <a:off x="6369801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" name="object 51">
              <a:extLst>
                <a:ext uri="{FF2B5EF4-FFF2-40B4-BE49-F238E27FC236}">
                  <a16:creationId xmlns:a16="http://schemas.microsoft.com/office/drawing/2014/main" id="{34989737-36C7-9168-752F-38AC74FD10C6}"/>
                </a:ext>
              </a:extLst>
            </p:cNvPr>
            <p:cNvSpPr/>
            <p:nvPr/>
          </p:nvSpPr>
          <p:spPr>
            <a:xfrm>
              <a:off x="6369801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" name="object 52">
              <a:extLst>
                <a:ext uri="{FF2B5EF4-FFF2-40B4-BE49-F238E27FC236}">
                  <a16:creationId xmlns:a16="http://schemas.microsoft.com/office/drawing/2014/main" id="{D34FBC95-FFEB-51DF-2ED0-48C2A0345F42}"/>
                </a:ext>
              </a:extLst>
            </p:cNvPr>
            <p:cNvSpPr/>
            <p:nvPr/>
          </p:nvSpPr>
          <p:spPr>
            <a:xfrm>
              <a:off x="6369801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5" name="object 53">
              <a:extLst>
                <a:ext uri="{FF2B5EF4-FFF2-40B4-BE49-F238E27FC236}">
                  <a16:creationId xmlns:a16="http://schemas.microsoft.com/office/drawing/2014/main" id="{24753A10-6D2B-1417-8042-795128D2AE0C}"/>
                </a:ext>
              </a:extLst>
            </p:cNvPr>
            <p:cNvSpPr/>
            <p:nvPr/>
          </p:nvSpPr>
          <p:spPr>
            <a:xfrm>
              <a:off x="6369801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6" name="object 54">
              <a:extLst>
                <a:ext uri="{FF2B5EF4-FFF2-40B4-BE49-F238E27FC236}">
                  <a16:creationId xmlns:a16="http://schemas.microsoft.com/office/drawing/2014/main" id="{0EB73878-52FB-7130-B185-CA87F410F033}"/>
                </a:ext>
              </a:extLst>
            </p:cNvPr>
            <p:cNvSpPr/>
            <p:nvPr/>
          </p:nvSpPr>
          <p:spPr>
            <a:xfrm>
              <a:off x="6369801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7" name="object 55">
              <a:extLst>
                <a:ext uri="{FF2B5EF4-FFF2-40B4-BE49-F238E27FC236}">
                  <a16:creationId xmlns:a16="http://schemas.microsoft.com/office/drawing/2014/main" id="{9F0E74C3-7E6E-8ECF-34DD-F3F28F980C16}"/>
                </a:ext>
              </a:extLst>
            </p:cNvPr>
            <p:cNvSpPr/>
            <p:nvPr/>
          </p:nvSpPr>
          <p:spPr>
            <a:xfrm>
              <a:off x="6369801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8" name="object 56">
              <a:extLst>
                <a:ext uri="{FF2B5EF4-FFF2-40B4-BE49-F238E27FC236}">
                  <a16:creationId xmlns:a16="http://schemas.microsoft.com/office/drawing/2014/main" id="{1076AAF8-27DC-B212-654E-69CFC9664C79}"/>
                </a:ext>
              </a:extLst>
            </p:cNvPr>
            <p:cNvSpPr/>
            <p:nvPr/>
          </p:nvSpPr>
          <p:spPr>
            <a:xfrm>
              <a:off x="6369801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9" name="object 57">
              <a:extLst>
                <a:ext uri="{FF2B5EF4-FFF2-40B4-BE49-F238E27FC236}">
                  <a16:creationId xmlns:a16="http://schemas.microsoft.com/office/drawing/2014/main" id="{012C20C4-F8B9-6D94-8EBB-16773CBBB772}"/>
                </a:ext>
              </a:extLst>
            </p:cNvPr>
            <p:cNvSpPr/>
            <p:nvPr/>
          </p:nvSpPr>
          <p:spPr>
            <a:xfrm>
              <a:off x="6369801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0" name="object 58">
              <a:extLst>
                <a:ext uri="{FF2B5EF4-FFF2-40B4-BE49-F238E27FC236}">
                  <a16:creationId xmlns:a16="http://schemas.microsoft.com/office/drawing/2014/main" id="{8AB2F752-A353-CB3D-C9CD-08F7CC38AE04}"/>
                </a:ext>
              </a:extLst>
            </p:cNvPr>
            <p:cNvSpPr/>
            <p:nvPr/>
          </p:nvSpPr>
          <p:spPr>
            <a:xfrm>
              <a:off x="6369801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1" name="object 59">
              <a:extLst>
                <a:ext uri="{FF2B5EF4-FFF2-40B4-BE49-F238E27FC236}">
                  <a16:creationId xmlns:a16="http://schemas.microsoft.com/office/drawing/2014/main" id="{DFE7EACB-EE6D-20C1-CB8C-704803250E41}"/>
                </a:ext>
              </a:extLst>
            </p:cNvPr>
            <p:cNvSpPr/>
            <p:nvPr/>
          </p:nvSpPr>
          <p:spPr>
            <a:xfrm>
              <a:off x="6369801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2" name="object 60">
              <a:extLst>
                <a:ext uri="{FF2B5EF4-FFF2-40B4-BE49-F238E27FC236}">
                  <a16:creationId xmlns:a16="http://schemas.microsoft.com/office/drawing/2014/main" id="{5DCEC81D-12A6-152C-7B95-15445EFEC3DD}"/>
                </a:ext>
              </a:extLst>
            </p:cNvPr>
            <p:cNvSpPr/>
            <p:nvPr/>
          </p:nvSpPr>
          <p:spPr>
            <a:xfrm>
              <a:off x="6369801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3" name="object 61">
              <a:extLst>
                <a:ext uri="{FF2B5EF4-FFF2-40B4-BE49-F238E27FC236}">
                  <a16:creationId xmlns:a16="http://schemas.microsoft.com/office/drawing/2014/main" id="{7B8B39D1-FF27-B9F3-CE7A-294F01F9CEEC}"/>
                </a:ext>
              </a:extLst>
            </p:cNvPr>
            <p:cNvSpPr/>
            <p:nvPr/>
          </p:nvSpPr>
          <p:spPr>
            <a:xfrm>
              <a:off x="6369801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7" name="object 62">
            <a:extLst>
              <a:ext uri="{FF2B5EF4-FFF2-40B4-BE49-F238E27FC236}">
                <a16:creationId xmlns:a16="http://schemas.microsoft.com/office/drawing/2014/main" id="{6482CFD1-6569-5535-D7E8-F6EA795C1024}"/>
              </a:ext>
            </a:extLst>
          </p:cNvPr>
          <p:cNvGrpSpPr/>
          <p:nvPr/>
        </p:nvGrpSpPr>
        <p:grpSpPr>
          <a:xfrm>
            <a:off x="5410803" y="3692965"/>
            <a:ext cx="480702" cy="475627"/>
            <a:chOff x="6795503" y="8582616"/>
            <a:chExt cx="480702" cy="475627"/>
          </a:xfrm>
        </p:grpSpPr>
        <p:sp>
          <p:nvSpPr>
            <p:cNvPr id="193" name="object 63">
              <a:extLst>
                <a:ext uri="{FF2B5EF4-FFF2-40B4-BE49-F238E27FC236}">
                  <a16:creationId xmlns:a16="http://schemas.microsoft.com/office/drawing/2014/main" id="{AE7C44E5-A6B9-2E65-AA47-7C92D25884A3}"/>
                </a:ext>
              </a:extLst>
            </p:cNvPr>
            <p:cNvSpPr/>
            <p:nvPr/>
          </p:nvSpPr>
          <p:spPr>
            <a:xfrm>
              <a:off x="6795503" y="8582628"/>
              <a:ext cx="480695" cy="475615"/>
            </a:xfrm>
            <a:custGeom>
              <a:avLst/>
              <a:gdLst/>
              <a:ahLst/>
              <a:cxnLst/>
              <a:rect l="l" t="t" r="r" b="b"/>
              <a:pathLst>
                <a:path w="480695" h="475615">
                  <a:moveTo>
                    <a:pt x="480682" y="178308"/>
                  </a:moveTo>
                  <a:lnTo>
                    <a:pt x="299783" y="178308"/>
                  </a:lnTo>
                  <a:lnTo>
                    <a:pt x="299783" y="0"/>
                  </a:lnTo>
                  <a:lnTo>
                    <a:pt x="180911" y="0"/>
                  </a:lnTo>
                  <a:lnTo>
                    <a:pt x="180911" y="178308"/>
                  </a:lnTo>
                  <a:lnTo>
                    <a:pt x="0" y="178308"/>
                  </a:lnTo>
                  <a:lnTo>
                    <a:pt x="0" y="297180"/>
                  </a:lnTo>
                  <a:lnTo>
                    <a:pt x="180911" y="297180"/>
                  </a:lnTo>
                  <a:lnTo>
                    <a:pt x="180911" y="475488"/>
                  </a:lnTo>
                  <a:lnTo>
                    <a:pt x="299783" y="475488"/>
                  </a:lnTo>
                  <a:lnTo>
                    <a:pt x="299783" y="297180"/>
                  </a:lnTo>
                  <a:lnTo>
                    <a:pt x="480682" y="297180"/>
                  </a:lnTo>
                  <a:lnTo>
                    <a:pt x="480682" y="178308"/>
                  </a:lnTo>
                  <a:close/>
                </a:path>
              </a:pathLst>
            </a:custGeom>
            <a:solidFill>
              <a:srgbClr val="1BADE4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" name="object 64">
              <a:extLst>
                <a:ext uri="{FF2B5EF4-FFF2-40B4-BE49-F238E27FC236}">
                  <a16:creationId xmlns:a16="http://schemas.microsoft.com/office/drawing/2014/main" id="{9773A34C-F68F-E4A2-525B-804465119A64}"/>
                </a:ext>
              </a:extLst>
            </p:cNvPr>
            <p:cNvSpPr/>
            <p:nvPr/>
          </p:nvSpPr>
          <p:spPr>
            <a:xfrm>
              <a:off x="6795510" y="8582616"/>
              <a:ext cx="480695" cy="475615"/>
            </a:xfrm>
            <a:custGeom>
              <a:avLst/>
              <a:gdLst/>
              <a:ahLst/>
              <a:cxnLst/>
              <a:rect l="l" t="t" r="r" b="b"/>
              <a:pathLst>
                <a:path w="480695" h="475615">
                  <a:moveTo>
                    <a:pt x="299776" y="178308"/>
                  </a:moveTo>
                  <a:lnTo>
                    <a:pt x="299776" y="0"/>
                  </a:lnTo>
                  <a:lnTo>
                    <a:pt x="180904" y="0"/>
                  </a:lnTo>
                  <a:lnTo>
                    <a:pt x="180904" y="178308"/>
                  </a:lnTo>
                  <a:lnTo>
                    <a:pt x="0" y="178308"/>
                  </a:lnTo>
                  <a:lnTo>
                    <a:pt x="0" y="297179"/>
                  </a:lnTo>
                  <a:lnTo>
                    <a:pt x="180904" y="297179"/>
                  </a:lnTo>
                  <a:lnTo>
                    <a:pt x="180904" y="475487"/>
                  </a:lnTo>
                  <a:lnTo>
                    <a:pt x="299776" y="475487"/>
                  </a:lnTo>
                  <a:lnTo>
                    <a:pt x="299776" y="297179"/>
                  </a:lnTo>
                  <a:lnTo>
                    <a:pt x="480681" y="297179"/>
                  </a:lnTo>
                  <a:lnTo>
                    <a:pt x="480681" y="178308"/>
                  </a:lnTo>
                  <a:lnTo>
                    <a:pt x="299776" y="178308"/>
                  </a:lnTo>
                  <a:close/>
                </a:path>
              </a:pathLst>
            </a:custGeom>
            <a:ln w="9525">
              <a:solidFill>
                <a:srgbClr val="1BADE4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8" name="object 65">
            <a:extLst>
              <a:ext uri="{FF2B5EF4-FFF2-40B4-BE49-F238E27FC236}">
                <a16:creationId xmlns:a16="http://schemas.microsoft.com/office/drawing/2014/main" id="{43F28AE0-770B-1C54-81B5-A5E8D721C9BD}"/>
              </a:ext>
            </a:extLst>
          </p:cNvPr>
          <p:cNvGrpSpPr/>
          <p:nvPr/>
        </p:nvGrpSpPr>
        <p:grpSpPr>
          <a:xfrm>
            <a:off x="6317200" y="2037756"/>
            <a:ext cx="1925001" cy="82677"/>
            <a:chOff x="7701900" y="6927407"/>
            <a:chExt cx="1925001" cy="82677"/>
          </a:xfrm>
        </p:grpSpPr>
        <p:pic>
          <p:nvPicPr>
            <p:cNvPr id="191" name="object 66">
              <a:extLst>
                <a:ext uri="{FF2B5EF4-FFF2-40B4-BE49-F238E27FC236}">
                  <a16:creationId xmlns:a16="http://schemas.microsoft.com/office/drawing/2014/main" id="{CAFEB31A-55B7-C004-8C1B-1809F3E54A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225" y="6927407"/>
              <a:ext cx="82676" cy="82677"/>
            </a:xfrm>
            <a:prstGeom prst="rect">
              <a:avLst/>
            </a:prstGeom>
          </p:spPr>
        </p:pic>
        <p:sp>
          <p:nvSpPr>
            <p:cNvPr id="192" name="object 67">
              <a:extLst>
                <a:ext uri="{FF2B5EF4-FFF2-40B4-BE49-F238E27FC236}">
                  <a16:creationId xmlns:a16="http://schemas.microsoft.com/office/drawing/2014/main" id="{24830743-5237-35D7-3317-BDB576CEDD64}"/>
                </a:ext>
              </a:extLst>
            </p:cNvPr>
            <p:cNvSpPr/>
            <p:nvPr/>
          </p:nvSpPr>
          <p:spPr>
            <a:xfrm>
              <a:off x="7701900" y="6968745"/>
              <a:ext cx="1920239" cy="0"/>
            </a:xfrm>
            <a:custGeom>
              <a:avLst/>
              <a:gdLst/>
              <a:ahLst/>
              <a:cxnLst/>
              <a:rect l="l" t="t" r="r" b="b"/>
              <a:pathLst>
                <a:path w="1920240">
                  <a:moveTo>
                    <a:pt x="0" y="0"/>
                  </a:moveTo>
                  <a:lnTo>
                    <a:pt x="1920239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9" name="object 68">
            <a:extLst>
              <a:ext uri="{FF2B5EF4-FFF2-40B4-BE49-F238E27FC236}">
                <a16:creationId xmlns:a16="http://schemas.microsoft.com/office/drawing/2014/main" id="{F494553C-BB04-1DB9-526E-9606542D29EE}"/>
              </a:ext>
            </a:extLst>
          </p:cNvPr>
          <p:cNvGrpSpPr/>
          <p:nvPr/>
        </p:nvGrpSpPr>
        <p:grpSpPr>
          <a:xfrm>
            <a:off x="6317200" y="2563535"/>
            <a:ext cx="1925001" cy="82677"/>
            <a:chOff x="7701900" y="7453186"/>
            <a:chExt cx="1925001" cy="82677"/>
          </a:xfrm>
        </p:grpSpPr>
        <p:pic>
          <p:nvPicPr>
            <p:cNvPr id="189" name="object 69">
              <a:extLst>
                <a:ext uri="{FF2B5EF4-FFF2-40B4-BE49-F238E27FC236}">
                  <a16:creationId xmlns:a16="http://schemas.microsoft.com/office/drawing/2014/main" id="{8A6F5C7C-95B4-7815-4ACD-AFB47ADF3F2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7453186"/>
              <a:ext cx="82676" cy="82677"/>
            </a:xfrm>
            <a:prstGeom prst="rect">
              <a:avLst/>
            </a:prstGeom>
          </p:spPr>
        </p:pic>
        <p:sp>
          <p:nvSpPr>
            <p:cNvPr id="190" name="object 70">
              <a:extLst>
                <a:ext uri="{FF2B5EF4-FFF2-40B4-BE49-F238E27FC236}">
                  <a16:creationId xmlns:a16="http://schemas.microsoft.com/office/drawing/2014/main" id="{BEFB762B-52C2-B8CA-5A2C-35F0AC83C646}"/>
                </a:ext>
              </a:extLst>
            </p:cNvPr>
            <p:cNvSpPr/>
            <p:nvPr/>
          </p:nvSpPr>
          <p:spPr>
            <a:xfrm>
              <a:off x="7701900" y="745642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100"/>
                  </a:moveTo>
                  <a:lnTo>
                    <a:pt x="102663" y="38100"/>
                  </a:lnTo>
                  <a:lnTo>
                    <a:pt x="103402" y="30633"/>
                  </a:lnTo>
                  <a:lnTo>
                    <a:pt x="105564" y="23520"/>
                  </a:lnTo>
                  <a:lnTo>
                    <a:pt x="109065" y="16961"/>
                  </a:lnTo>
                  <a:lnTo>
                    <a:pt x="113822" y="11159"/>
                  </a:lnTo>
                  <a:lnTo>
                    <a:pt x="119625" y="6402"/>
                  </a:lnTo>
                  <a:lnTo>
                    <a:pt x="126183" y="2901"/>
                  </a:lnTo>
                  <a:lnTo>
                    <a:pt x="133297" y="739"/>
                  </a:lnTo>
                  <a:lnTo>
                    <a:pt x="140763" y="0"/>
                  </a:lnTo>
                  <a:lnTo>
                    <a:pt x="148229" y="739"/>
                  </a:lnTo>
                  <a:lnTo>
                    <a:pt x="155343" y="2901"/>
                  </a:lnTo>
                  <a:lnTo>
                    <a:pt x="161902" y="6402"/>
                  </a:lnTo>
                  <a:lnTo>
                    <a:pt x="167704" y="11159"/>
                  </a:lnTo>
                  <a:lnTo>
                    <a:pt x="172461" y="16961"/>
                  </a:lnTo>
                  <a:lnTo>
                    <a:pt x="175962" y="23520"/>
                  </a:lnTo>
                  <a:lnTo>
                    <a:pt x="178124" y="30633"/>
                  </a:lnTo>
                  <a:lnTo>
                    <a:pt x="178863" y="38100"/>
                  </a:lnTo>
                  <a:lnTo>
                    <a:pt x="322814" y="38100"/>
                  </a:lnTo>
                  <a:lnTo>
                    <a:pt x="323554" y="30633"/>
                  </a:lnTo>
                  <a:lnTo>
                    <a:pt x="325716" y="23520"/>
                  </a:lnTo>
                  <a:lnTo>
                    <a:pt x="329217" y="16961"/>
                  </a:lnTo>
                  <a:lnTo>
                    <a:pt x="333974" y="11159"/>
                  </a:lnTo>
                  <a:lnTo>
                    <a:pt x="339776" y="6402"/>
                  </a:lnTo>
                  <a:lnTo>
                    <a:pt x="346335" y="2901"/>
                  </a:lnTo>
                  <a:lnTo>
                    <a:pt x="353448" y="739"/>
                  </a:lnTo>
                  <a:lnTo>
                    <a:pt x="360914" y="0"/>
                  </a:lnTo>
                  <a:lnTo>
                    <a:pt x="368381" y="739"/>
                  </a:lnTo>
                  <a:lnTo>
                    <a:pt x="375494" y="2901"/>
                  </a:lnTo>
                  <a:lnTo>
                    <a:pt x="382053" y="6402"/>
                  </a:lnTo>
                  <a:lnTo>
                    <a:pt x="387855" y="11159"/>
                  </a:lnTo>
                  <a:lnTo>
                    <a:pt x="392612" y="16961"/>
                  </a:lnTo>
                  <a:lnTo>
                    <a:pt x="396113" y="23520"/>
                  </a:lnTo>
                  <a:lnTo>
                    <a:pt x="398275" y="30633"/>
                  </a:lnTo>
                  <a:lnTo>
                    <a:pt x="399014" y="38100"/>
                  </a:lnTo>
                  <a:lnTo>
                    <a:pt x="551393" y="38100"/>
                  </a:lnTo>
                  <a:lnTo>
                    <a:pt x="552133" y="30633"/>
                  </a:lnTo>
                  <a:lnTo>
                    <a:pt x="554295" y="23520"/>
                  </a:lnTo>
                  <a:lnTo>
                    <a:pt x="557796" y="16961"/>
                  </a:lnTo>
                  <a:lnTo>
                    <a:pt x="562553" y="11159"/>
                  </a:lnTo>
                  <a:lnTo>
                    <a:pt x="568355" y="6402"/>
                  </a:lnTo>
                  <a:lnTo>
                    <a:pt x="574914" y="2901"/>
                  </a:lnTo>
                  <a:lnTo>
                    <a:pt x="582027" y="739"/>
                  </a:lnTo>
                  <a:lnTo>
                    <a:pt x="589493" y="0"/>
                  </a:lnTo>
                  <a:lnTo>
                    <a:pt x="596960" y="739"/>
                  </a:lnTo>
                  <a:lnTo>
                    <a:pt x="604073" y="2901"/>
                  </a:lnTo>
                  <a:lnTo>
                    <a:pt x="610632" y="6402"/>
                  </a:lnTo>
                  <a:lnTo>
                    <a:pt x="616434" y="11159"/>
                  </a:lnTo>
                  <a:lnTo>
                    <a:pt x="621191" y="16961"/>
                  </a:lnTo>
                  <a:lnTo>
                    <a:pt x="624692" y="23520"/>
                  </a:lnTo>
                  <a:lnTo>
                    <a:pt x="626854" y="30633"/>
                  </a:lnTo>
                  <a:lnTo>
                    <a:pt x="627593" y="38099"/>
                  </a:lnTo>
                  <a:lnTo>
                    <a:pt x="782085" y="38100"/>
                  </a:lnTo>
                  <a:lnTo>
                    <a:pt x="782824" y="30633"/>
                  </a:lnTo>
                  <a:lnTo>
                    <a:pt x="784986" y="23520"/>
                  </a:lnTo>
                  <a:lnTo>
                    <a:pt x="788488" y="16961"/>
                  </a:lnTo>
                  <a:lnTo>
                    <a:pt x="793244" y="11159"/>
                  </a:lnTo>
                  <a:lnTo>
                    <a:pt x="799047" y="6402"/>
                  </a:lnTo>
                  <a:lnTo>
                    <a:pt x="805605" y="2901"/>
                  </a:lnTo>
                  <a:lnTo>
                    <a:pt x="812719" y="739"/>
                  </a:lnTo>
                  <a:lnTo>
                    <a:pt x="820185" y="0"/>
                  </a:lnTo>
                  <a:lnTo>
                    <a:pt x="827652" y="739"/>
                  </a:lnTo>
                  <a:lnTo>
                    <a:pt x="834765" y="2901"/>
                  </a:lnTo>
                  <a:lnTo>
                    <a:pt x="841324" y="6402"/>
                  </a:lnTo>
                  <a:lnTo>
                    <a:pt x="847126" y="11159"/>
                  </a:lnTo>
                  <a:lnTo>
                    <a:pt x="851883" y="16961"/>
                  </a:lnTo>
                  <a:lnTo>
                    <a:pt x="855384" y="23520"/>
                  </a:lnTo>
                  <a:lnTo>
                    <a:pt x="857546" y="30633"/>
                  </a:lnTo>
                  <a:lnTo>
                    <a:pt x="858285" y="38099"/>
                  </a:lnTo>
                  <a:lnTo>
                    <a:pt x="1015841" y="38100"/>
                  </a:lnTo>
                  <a:lnTo>
                    <a:pt x="1016580" y="30633"/>
                  </a:lnTo>
                  <a:lnTo>
                    <a:pt x="1018742" y="23520"/>
                  </a:lnTo>
                  <a:lnTo>
                    <a:pt x="1022244" y="16961"/>
                  </a:lnTo>
                  <a:lnTo>
                    <a:pt x="1027000" y="11159"/>
                  </a:lnTo>
                  <a:lnTo>
                    <a:pt x="1032803" y="6402"/>
                  </a:lnTo>
                  <a:lnTo>
                    <a:pt x="1039361" y="2901"/>
                  </a:lnTo>
                  <a:lnTo>
                    <a:pt x="1046475" y="739"/>
                  </a:lnTo>
                  <a:lnTo>
                    <a:pt x="1053941" y="0"/>
                  </a:lnTo>
                  <a:lnTo>
                    <a:pt x="1061408" y="739"/>
                  </a:lnTo>
                  <a:lnTo>
                    <a:pt x="1068521" y="2901"/>
                  </a:lnTo>
                  <a:lnTo>
                    <a:pt x="1075080" y="6402"/>
                  </a:lnTo>
                  <a:lnTo>
                    <a:pt x="1080882" y="11159"/>
                  </a:lnTo>
                  <a:lnTo>
                    <a:pt x="1085639" y="16961"/>
                  </a:lnTo>
                  <a:lnTo>
                    <a:pt x="1089140" y="23520"/>
                  </a:lnTo>
                  <a:lnTo>
                    <a:pt x="1091302" y="30633"/>
                  </a:lnTo>
                  <a:lnTo>
                    <a:pt x="1092041" y="38099"/>
                  </a:lnTo>
                  <a:lnTo>
                    <a:pt x="1265116" y="38100"/>
                  </a:lnTo>
                  <a:lnTo>
                    <a:pt x="1265856" y="30633"/>
                  </a:lnTo>
                  <a:lnTo>
                    <a:pt x="1268018" y="23520"/>
                  </a:lnTo>
                  <a:lnTo>
                    <a:pt x="1271519" y="16961"/>
                  </a:lnTo>
                  <a:lnTo>
                    <a:pt x="1276275" y="11159"/>
                  </a:lnTo>
                  <a:lnTo>
                    <a:pt x="1282078" y="6402"/>
                  </a:lnTo>
                  <a:lnTo>
                    <a:pt x="1288637" y="2901"/>
                  </a:lnTo>
                  <a:lnTo>
                    <a:pt x="1295750" y="739"/>
                  </a:lnTo>
                  <a:lnTo>
                    <a:pt x="1303216" y="0"/>
                  </a:lnTo>
                  <a:lnTo>
                    <a:pt x="1310683" y="739"/>
                  </a:lnTo>
                  <a:lnTo>
                    <a:pt x="1317796" y="2901"/>
                  </a:lnTo>
                  <a:lnTo>
                    <a:pt x="1324355" y="6402"/>
                  </a:lnTo>
                  <a:lnTo>
                    <a:pt x="1330157" y="11159"/>
                  </a:lnTo>
                  <a:lnTo>
                    <a:pt x="1334914" y="16961"/>
                  </a:lnTo>
                  <a:lnTo>
                    <a:pt x="1338415" y="23520"/>
                  </a:lnTo>
                  <a:lnTo>
                    <a:pt x="1340577" y="30633"/>
                  </a:lnTo>
                  <a:lnTo>
                    <a:pt x="1341316" y="38100"/>
                  </a:lnTo>
                  <a:lnTo>
                    <a:pt x="1920239" y="3810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0" name="object 71">
            <a:extLst>
              <a:ext uri="{FF2B5EF4-FFF2-40B4-BE49-F238E27FC236}">
                <a16:creationId xmlns:a16="http://schemas.microsoft.com/office/drawing/2014/main" id="{3F9C2581-E455-8187-1586-60277EB590EB}"/>
              </a:ext>
            </a:extLst>
          </p:cNvPr>
          <p:cNvGrpSpPr/>
          <p:nvPr/>
        </p:nvGrpSpPr>
        <p:grpSpPr>
          <a:xfrm>
            <a:off x="6317200" y="3089316"/>
            <a:ext cx="1925001" cy="82677"/>
            <a:chOff x="7701900" y="7978967"/>
            <a:chExt cx="1925001" cy="82677"/>
          </a:xfrm>
        </p:grpSpPr>
        <p:pic>
          <p:nvPicPr>
            <p:cNvPr id="187" name="object 72">
              <a:extLst>
                <a:ext uri="{FF2B5EF4-FFF2-40B4-BE49-F238E27FC236}">
                  <a16:creationId xmlns:a16="http://schemas.microsoft.com/office/drawing/2014/main" id="{E590918C-FF00-41C7-09C7-071BDFFDCC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7978967"/>
              <a:ext cx="82676" cy="82677"/>
            </a:xfrm>
            <a:prstGeom prst="rect">
              <a:avLst/>
            </a:prstGeom>
          </p:spPr>
        </p:pic>
        <p:sp>
          <p:nvSpPr>
            <p:cNvPr id="188" name="object 73">
              <a:extLst>
                <a:ext uri="{FF2B5EF4-FFF2-40B4-BE49-F238E27FC236}">
                  <a16:creationId xmlns:a16="http://schemas.microsoft.com/office/drawing/2014/main" id="{D73A6D0A-044E-1896-5126-EC32AB3BBDF0}"/>
                </a:ext>
              </a:extLst>
            </p:cNvPr>
            <p:cNvSpPr/>
            <p:nvPr/>
          </p:nvSpPr>
          <p:spPr>
            <a:xfrm>
              <a:off x="7701900" y="798220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100"/>
                  </a:moveTo>
                  <a:lnTo>
                    <a:pt x="142357" y="38100"/>
                  </a:lnTo>
                  <a:lnTo>
                    <a:pt x="143096" y="30633"/>
                  </a:lnTo>
                  <a:lnTo>
                    <a:pt x="145258" y="23520"/>
                  </a:lnTo>
                  <a:lnTo>
                    <a:pt x="148759" y="16961"/>
                  </a:lnTo>
                  <a:lnTo>
                    <a:pt x="153516" y="11159"/>
                  </a:lnTo>
                  <a:lnTo>
                    <a:pt x="159318" y="6402"/>
                  </a:lnTo>
                  <a:lnTo>
                    <a:pt x="165877" y="2901"/>
                  </a:lnTo>
                  <a:lnTo>
                    <a:pt x="172991" y="739"/>
                  </a:lnTo>
                  <a:lnTo>
                    <a:pt x="180457" y="0"/>
                  </a:lnTo>
                  <a:lnTo>
                    <a:pt x="187923" y="739"/>
                  </a:lnTo>
                  <a:lnTo>
                    <a:pt x="195037" y="2901"/>
                  </a:lnTo>
                  <a:lnTo>
                    <a:pt x="201595" y="6402"/>
                  </a:lnTo>
                  <a:lnTo>
                    <a:pt x="207398" y="11159"/>
                  </a:lnTo>
                  <a:lnTo>
                    <a:pt x="212155" y="16961"/>
                  </a:lnTo>
                  <a:lnTo>
                    <a:pt x="215656" y="23520"/>
                  </a:lnTo>
                  <a:lnTo>
                    <a:pt x="217818" y="30633"/>
                  </a:lnTo>
                  <a:lnTo>
                    <a:pt x="218557" y="38100"/>
                  </a:lnTo>
                  <a:lnTo>
                    <a:pt x="354895" y="38100"/>
                  </a:lnTo>
                  <a:lnTo>
                    <a:pt x="355635" y="30633"/>
                  </a:lnTo>
                  <a:lnTo>
                    <a:pt x="357797" y="23520"/>
                  </a:lnTo>
                  <a:lnTo>
                    <a:pt x="361298" y="16961"/>
                  </a:lnTo>
                  <a:lnTo>
                    <a:pt x="366055" y="11159"/>
                  </a:lnTo>
                  <a:lnTo>
                    <a:pt x="371857" y="6402"/>
                  </a:lnTo>
                  <a:lnTo>
                    <a:pt x="378416" y="2901"/>
                  </a:lnTo>
                  <a:lnTo>
                    <a:pt x="385529" y="739"/>
                  </a:lnTo>
                  <a:lnTo>
                    <a:pt x="392995" y="0"/>
                  </a:lnTo>
                  <a:lnTo>
                    <a:pt x="400462" y="739"/>
                  </a:lnTo>
                  <a:lnTo>
                    <a:pt x="407575" y="2901"/>
                  </a:lnTo>
                  <a:lnTo>
                    <a:pt x="414134" y="6402"/>
                  </a:lnTo>
                  <a:lnTo>
                    <a:pt x="419936" y="11159"/>
                  </a:lnTo>
                  <a:lnTo>
                    <a:pt x="424693" y="16961"/>
                  </a:lnTo>
                  <a:lnTo>
                    <a:pt x="428194" y="23520"/>
                  </a:lnTo>
                  <a:lnTo>
                    <a:pt x="430356" y="30633"/>
                  </a:lnTo>
                  <a:lnTo>
                    <a:pt x="431095" y="38100"/>
                  </a:lnTo>
                  <a:lnTo>
                    <a:pt x="577039" y="38100"/>
                  </a:lnTo>
                  <a:lnTo>
                    <a:pt x="577778" y="30633"/>
                  </a:lnTo>
                  <a:lnTo>
                    <a:pt x="579940" y="23520"/>
                  </a:lnTo>
                  <a:lnTo>
                    <a:pt x="583441" y="16961"/>
                  </a:lnTo>
                  <a:lnTo>
                    <a:pt x="588198" y="11159"/>
                  </a:lnTo>
                  <a:lnTo>
                    <a:pt x="594000" y="6402"/>
                  </a:lnTo>
                  <a:lnTo>
                    <a:pt x="600559" y="2901"/>
                  </a:lnTo>
                  <a:lnTo>
                    <a:pt x="607672" y="739"/>
                  </a:lnTo>
                  <a:lnTo>
                    <a:pt x="615139" y="0"/>
                  </a:lnTo>
                  <a:lnTo>
                    <a:pt x="622605" y="739"/>
                  </a:lnTo>
                  <a:lnTo>
                    <a:pt x="629719" y="2901"/>
                  </a:lnTo>
                  <a:lnTo>
                    <a:pt x="636277" y="6402"/>
                  </a:lnTo>
                  <a:lnTo>
                    <a:pt x="642079" y="11159"/>
                  </a:lnTo>
                  <a:lnTo>
                    <a:pt x="646836" y="16961"/>
                  </a:lnTo>
                  <a:lnTo>
                    <a:pt x="650338" y="23520"/>
                  </a:lnTo>
                  <a:lnTo>
                    <a:pt x="652500" y="30633"/>
                  </a:lnTo>
                  <a:lnTo>
                    <a:pt x="653239" y="38099"/>
                  </a:lnTo>
                  <a:lnTo>
                    <a:pt x="805053" y="38100"/>
                  </a:lnTo>
                  <a:lnTo>
                    <a:pt x="805792" y="30633"/>
                  </a:lnTo>
                  <a:lnTo>
                    <a:pt x="807954" y="23520"/>
                  </a:lnTo>
                  <a:lnTo>
                    <a:pt x="811455" y="16961"/>
                  </a:lnTo>
                  <a:lnTo>
                    <a:pt x="816212" y="11159"/>
                  </a:lnTo>
                  <a:lnTo>
                    <a:pt x="822014" y="6402"/>
                  </a:lnTo>
                  <a:lnTo>
                    <a:pt x="828573" y="2901"/>
                  </a:lnTo>
                  <a:lnTo>
                    <a:pt x="835686" y="739"/>
                  </a:lnTo>
                  <a:lnTo>
                    <a:pt x="843153" y="0"/>
                  </a:lnTo>
                  <a:lnTo>
                    <a:pt x="850619" y="739"/>
                  </a:lnTo>
                  <a:lnTo>
                    <a:pt x="857733" y="2901"/>
                  </a:lnTo>
                  <a:lnTo>
                    <a:pt x="864291" y="6402"/>
                  </a:lnTo>
                  <a:lnTo>
                    <a:pt x="870094" y="11159"/>
                  </a:lnTo>
                  <a:lnTo>
                    <a:pt x="874850" y="16961"/>
                  </a:lnTo>
                  <a:lnTo>
                    <a:pt x="878352" y="23520"/>
                  </a:lnTo>
                  <a:lnTo>
                    <a:pt x="880514" y="30633"/>
                  </a:lnTo>
                  <a:lnTo>
                    <a:pt x="881253" y="38099"/>
                  </a:lnTo>
                  <a:lnTo>
                    <a:pt x="1047913" y="38100"/>
                  </a:lnTo>
                  <a:lnTo>
                    <a:pt x="1048653" y="30633"/>
                  </a:lnTo>
                  <a:lnTo>
                    <a:pt x="1050815" y="23520"/>
                  </a:lnTo>
                  <a:lnTo>
                    <a:pt x="1054316" y="16961"/>
                  </a:lnTo>
                  <a:lnTo>
                    <a:pt x="1059073" y="11159"/>
                  </a:lnTo>
                  <a:lnTo>
                    <a:pt x="1064875" y="6402"/>
                  </a:lnTo>
                  <a:lnTo>
                    <a:pt x="1071434" y="2901"/>
                  </a:lnTo>
                  <a:lnTo>
                    <a:pt x="1078547" y="739"/>
                  </a:lnTo>
                  <a:lnTo>
                    <a:pt x="1086013" y="0"/>
                  </a:lnTo>
                  <a:lnTo>
                    <a:pt x="1093480" y="739"/>
                  </a:lnTo>
                  <a:lnTo>
                    <a:pt x="1100593" y="2901"/>
                  </a:lnTo>
                  <a:lnTo>
                    <a:pt x="1107152" y="6402"/>
                  </a:lnTo>
                  <a:lnTo>
                    <a:pt x="1112954" y="11159"/>
                  </a:lnTo>
                  <a:lnTo>
                    <a:pt x="1117711" y="16961"/>
                  </a:lnTo>
                  <a:lnTo>
                    <a:pt x="1121212" y="23520"/>
                  </a:lnTo>
                  <a:lnTo>
                    <a:pt x="1123374" y="30633"/>
                  </a:lnTo>
                  <a:lnTo>
                    <a:pt x="1124113" y="38099"/>
                  </a:lnTo>
                  <a:lnTo>
                    <a:pt x="1920239" y="3810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1" name="object 74">
            <a:extLst>
              <a:ext uri="{FF2B5EF4-FFF2-40B4-BE49-F238E27FC236}">
                <a16:creationId xmlns:a16="http://schemas.microsoft.com/office/drawing/2014/main" id="{A8A6C072-680B-6B9B-DBD3-8CDBEAFDB3C2}"/>
              </a:ext>
            </a:extLst>
          </p:cNvPr>
          <p:cNvGrpSpPr/>
          <p:nvPr/>
        </p:nvGrpSpPr>
        <p:grpSpPr>
          <a:xfrm>
            <a:off x="6317200" y="3615096"/>
            <a:ext cx="1925001" cy="82677"/>
            <a:chOff x="7701900" y="8504747"/>
            <a:chExt cx="1925001" cy="82677"/>
          </a:xfrm>
        </p:grpSpPr>
        <p:pic>
          <p:nvPicPr>
            <p:cNvPr id="185" name="object 75">
              <a:extLst>
                <a:ext uri="{FF2B5EF4-FFF2-40B4-BE49-F238E27FC236}">
                  <a16:creationId xmlns:a16="http://schemas.microsoft.com/office/drawing/2014/main" id="{31F7BF1A-F348-A390-3727-C975A8A6255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8504747"/>
              <a:ext cx="82676" cy="82677"/>
            </a:xfrm>
            <a:prstGeom prst="rect">
              <a:avLst/>
            </a:prstGeom>
          </p:spPr>
        </p:pic>
        <p:sp>
          <p:nvSpPr>
            <p:cNvPr id="186" name="object 76">
              <a:extLst>
                <a:ext uri="{FF2B5EF4-FFF2-40B4-BE49-F238E27FC236}">
                  <a16:creationId xmlns:a16="http://schemas.microsoft.com/office/drawing/2014/main" id="{2548B6C2-8567-1BD6-477F-2BBC2346036E}"/>
                </a:ext>
              </a:extLst>
            </p:cNvPr>
            <p:cNvSpPr/>
            <p:nvPr/>
          </p:nvSpPr>
          <p:spPr>
            <a:xfrm>
              <a:off x="7701900" y="8507986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100"/>
                  </a:moveTo>
                  <a:lnTo>
                    <a:pt x="158397" y="38100"/>
                  </a:lnTo>
                  <a:lnTo>
                    <a:pt x="159137" y="30633"/>
                  </a:lnTo>
                  <a:lnTo>
                    <a:pt x="161299" y="23520"/>
                  </a:lnTo>
                  <a:lnTo>
                    <a:pt x="164800" y="16961"/>
                  </a:lnTo>
                  <a:lnTo>
                    <a:pt x="169557" y="11159"/>
                  </a:lnTo>
                  <a:lnTo>
                    <a:pt x="175359" y="6402"/>
                  </a:lnTo>
                  <a:lnTo>
                    <a:pt x="181918" y="2901"/>
                  </a:lnTo>
                  <a:lnTo>
                    <a:pt x="189031" y="739"/>
                  </a:lnTo>
                  <a:lnTo>
                    <a:pt x="196497" y="0"/>
                  </a:lnTo>
                  <a:lnTo>
                    <a:pt x="203964" y="739"/>
                  </a:lnTo>
                  <a:lnTo>
                    <a:pt x="211077" y="2901"/>
                  </a:lnTo>
                  <a:lnTo>
                    <a:pt x="217636" y="6402"/>
                  </a:lnTo>
                  <a:lnTo>
                    <a:pt x="223438" y="11159"/>
                  </a:lnTo>
                  <a:lnTo>
                    <a:pt x="228195" y="16961"/>
                  </a:lnTo>
                  <a:lnTo>
                    <a:pt x="231696" y="23520"/>
                  </a:lnTo>
                  <a:lnTo>
                    <a:pt x="233858" y="30633"/>
                  </a:lnTo>
                  <a:lnTo>
                    <a:pt x="234597" y="38099"/>
                  </a:lnTo>
                  <a:lnTo>
                    <a:pt x="371992" y="38100"/>
                  </a:lnTo>
                  <a:lnTo>
                    <a:pt x="372732" y="30633"/>
                  </a:lnTo>
                  <a:lnTo>
                    <a:pt x="374894" y="23520"/>
                  </a:lnTo>
                  <a:lnTo>
                    <a:pt x="378395" y="16961"/>
                  </a:lnTo>
                  <a:lnTo>
                    <a:pt x="383152" y="11159"/>
                  </a:lnTo>
                  <a:lnTo>
                    <a:pt x="388954" y="6402"/>
                  </a:lnTo>
                  <a:lnTo>
                    <a:pt x="395513" y="2901"/>
                  </a:lnTo>
                  <a:lnTo>
                    <a:pt x="402626" y="739"/>
                  </a:lnTo>
                  <a:lnTo>
                    <a:pt x="410092" y="0"/>
                  </a:lnTo>
                  <a:lnTo>
                    <a:pt x="417559" y="739"/>
                  </a:lnTo>
                  <a:lnTo>
                    <a:pt x="424672" y="2901"/>
                  </a:lnTo>
                  <a:lnTo>
                    <a:pt x="431231" y="6402"/>
                  </a:lnTo>
                  <a:lnTo>
                    <a:pt x="437033" y="11159"/>
                  </a:lnTo>
                  <a:lnTo>
                    <a:pt x="441790" y="16961"/>
                  </a:lnTo>
                  <a:lnTo>
                    <a:pt x="445291" y="23520"/>
                  </a:lnTo>
                  <a:lnTo>
                    <a:pt x="447453" y="30633"/>
                  </a:lnTo>
                  <a:lnTo>
                    <a:pt x="448192" y="38100"/>
                  </a:lnTo>
                  <a:lnTo>
                    <a:pt x="594265" y="38100"/>
                  </a:lnTo>
                  <a:lnTo>
                    <a:pt x="595004" y="30633"/>
                  </a:lnTo>
                  <a:lnTo>
                    <a:pt x="597166" y="23520"/>
                  </a:lnTo>
                  <a:lnTo>
                    <a:pt x="600667" y="16961"/>
                  </a:lnTo>
                  <a:lnTo>
                    <a:pt x="605424" y="11159"/>
                  </a:lnTo>
                  <a:lnTo>
                    <a:pt x="611226" y="6402"/>
                  </a:lnTo>
                  <a:lnTo>
                    <a:pt x="617785" y="2901"/>
                  </a:lnTo>
                  <a:lnTo>
                    <a:pt x="624898" y="739"/>
                  </a:lnTo>
                  <a:lnTo>
                    <a:pt x="632364" y="0"/>
                  </a:lnTo>
                  <a:lnTo>
                    <a:pt x="639831" y="739"/>
                  </a:lnTo>
                  <a:lnTo>
                    <a:pt x="646944" y="2901"/>
                  </a:lnTo>
                  <a:lnTo>
                    <a:pt x="653503" y="6402"/>
                  </a:lnTo>
                  <a:lnTo>
                    <a:pt x="659305" y="11159"/>
                  </a:lnTo>
                  <a:lnTo>
                    <a:pt x="664062" y="16961"/>
                  </a:lnTo>
                  <a:lnTo>
                    <a:pt x="667563" y="23520"/>
                  </a:lnTo>
                  <a:lnTo>
                    <a:pt x="669725" y="30633"/>
                  </a:lnTo>
                  <a:lnTo>
                    <a:pt x="670464" y="38099"/>
                  </a:lnTo>
                  <a:lnTo>
                    <a:pt x="830711" y="38100"/>
                  </a:lnTo>
                  <a:lnTo>
                    <a:pt x="831450" y="30633"/>
                  </a:lnTo>
                  <a:lnTo>
                    <a:pt x="833612" y="23520"/>
                  </a:lnTo>
                  <a:lnTo>
                    <a:pt x="837113" y="16961"/>
                  </a:lnTo>
                  <a:lnTo>
                    <a:pt x="841870" y="11159"/>
                  </a:lnTo>
                  <a:lnTo>
                    <a:pt x="847672" y="6402"/>
                  </a:lnTo>
                  <a:lnTo>
                    <a:pt x="854231" y="2901"/>
                  </a:lnTo>
                  <a:lnTo>
                    <a:pt x="861344" y="739"/>
                  </a:lnTo>
                  <a:lnTo>
                    <a:pt x="868811" y="0"/>
                  </a:lnTo>
                  <a:lnTo>
                    <a:pt x="876277" y="739"/>
                  </a:lnTo>
                  <a:lnTo>
                    <a:pt x="883390" y="2901"/>
                  </a:lnTo>
                  <a:lnTo>
                    <a:pt x="889949" y="6402"/>
                  </a:lnTo>
                  <a:lnTo>
                    <a:pt x="895751" y="11159"/>
                  </a:lnTo>
                  <a:lnTo>
                    <a:pt x="900508" y="16961"/>
                  </a:lnTo>
                  <a:lnTo>
                    <a:pt x="904009" y="23520"/>
                  </a:lnTo>
                  <a:lnTo>
                    <a:pt x="906171" y="30633"/>
                  </a:lnTo>
                  <a:lnTo>
                    <a:pt x="906911" y="38099"/>
                  </a:lnTo>
                  <a:lnTo>
                    <a:pt x="1920239" y="3810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2" name="object 77">
            <a:extLst>
              <a:ext uri="{FF2B5EF4-FFF2-40B4-BE49-F238E27FC236}">
                <a16:creationId xmlns:a16="http://schemas.microsoft.com/office/drawing/2014/main" id="{4DFAE295-D18F-63EA-08E8-9539D2C62ABC}"/>
              </a:ext>
            </a:extLst>
          </p:cNvPr>
          <p:cNvGrpSpPr/>
          <p:nvPr/>
        </p:nvGrpSpPr>
        <p:grpSpPr>
          <a:xfrm>
            <a:off x="6317200" y="4140876"/>
            <a:ext cx="1925001" cy="82677"/>
            <a:chOff x="7701900" y="9030527"/>
            <a:chExt cx="1925001" cy="82677"/>
          </a:xfrm>
        </p:grpSpPr>
        <p:pic>
          <p:nvPicPr>
            <p:cNvPr id="183" name="object 78">
              <a:extLst>
                <a:ext uri="{FF2B5EF4-FFF2-40B4-BE49-F238E27FC236}">
                  <a16:creationId xmlns:a16="http://schemas.microsoft.com/office/drawing/2014/main" id="{D265DD7B-19AC-163D-B39C-C9E1F3B5F75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9030527"/>
              <a:ext cx="82676" cy="82677"/>
            </a:xfrm>
            <a:prstGeom prst="rect">
              <a:avLst/>
            </a:prstGeom>
          </p:spPr>
        </p:pic>
        <p:sp>
          <p:nvSpPr>
            <p:cNvPr id="184" name="object 79">
              <a:extLst>
                <a:ext uri="{FF2B5EF4-FFF2-40B4-BE49-F238E27FC236}">
                  <a16:creationId xmlns:a16="http://schemas.microsoft.com/office/drawing/2014/main" id="{42C95DC1-E3B9-94D8-94BB-B3B7834966FF}"/>
                </a:ext>
              </a:extLst>
            </p:cNvPr>
            <p:cNvSpPr/>
            <p:nvPr/>
          </p:nvSpPr>
          <p:spPr>
            <a:xfrm>
              <a:off x="7701900" y="903376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099"/>
                  </a:moveTo>
                  <a:lnTo>
                    <a:pt x="166946" y="38099"/>
                  </a:lnTo>
                  <a:lnTo>
                    <a:pt x="167685" y="30633"/>
                  </a:lnTo>
                  <a:lnTo>
                    <a:pt x="169847" y="23520"/>
                  </a:lnTo>
                  <a:lnTo>
                    <a:pt x="173348" y="16961"/>
                  </a:lnTo>
                  <a:lnTo>
                    <a:pt x="178105" y="11159"/>
                  </a:lnTo>
                  <a:lnTo>
                    <a:pt x="183907" y="6402"/>
                  </a:lnTo>
                  <a:lnTo>
                    <a:pt x="190466" y="2901"/>
                  </a:lnTo>
                  <a:lnTo>
                    <a:pt x="197580" y="739"/>
                  </a:lnTo>
                  <a:lnTo>
                    <a:pt x="205046" y="0"/>
                  </a:lnTo>
                  <a:lnTo>
                    <a:pt x="212512" y="739"/>
                  </a:lnTo>
                  <a:lnTo>
                    <a:pt x="219626" y="2901"/>
                  </a:lnTo>
                  <a:lnTo>
                    <a:pt x="226184" y="6402"/>
                  </a:lnTo>
                  <a:lnTo>
                    <a:pt x="231987" y="11159"/>
                  </a:lnTo>
                  <a:lnTo>
                    <a:pt x="236744" y="16961"/>
                  </a:lnTo>
                  <a:lnTo>
                    <a:pt x="240245" y="23520"/>
                  </a:lnTo>
                  <a:lnTo>
                    <a:pt x="242407" y="30633"/>
                  </a:lnTo>
                  <a:lnTo>
                    <a:pt x="243146" y="38099"/>
                  </a:lnTo>
                  <a:lnTo>
                    <a:pt x="383476" y="38099"/>
                  </a:lnTo>
                  <a:lnTo>
                    <a:pt x="384215" y="30633"/>
                  </a:lnTo>
                  <a:lnTo>
                    <a:pt x="386377" y="23520"/>
                  </a:lnTo>
                  <a:lnTo>
                    <a:pt x="389879" y="16961"/>
                  </a:lnTo>
                  <a:lnTo>
                    <a:pt x="394635" y="11159"/>
                  </a:lnTo>
                  <a:lnTo>
                    <a:pt x="400438" y="6402"/>
                  </a:lnTo>
                  <a:lnTo>
                    <a:pt x="406996" y="2901"/>
                  </a:lnTo>
                  <a:lnTo>
                    <a:pt x="414110" y="739"/>
                  </a:lnTo>
                  <a:lnTo>
                    <a:pt x="421576" y="0"/>
                  </a:lnTo>
                  <a:lnTo>
                    <a:pt x="429043" y="739"/>
                  </a:lnTo>
                  <a:lnTo>
                    <a:pt x="436156" y="2901"/>
                  </a:lnTo>
                  <a:lnTo>
                    <a:pt x="442715" y="6402"/>
                  </a:lnTo>
                  <a:lnTo>
                    <a:pt x="448517" y="11159"/>
                  </a:lnTo>
                  <a:lnTo>
                    <a:pt x="453274" y="16961"/>
                  </a:lnTo>
                  <a:lnTo>
                    <a:pt x="456775" y="23520"/>
                  </a:lnTo>
                  <a:lnTo>
                    <a:pt x="458937" y="30633"/>
                  </a:lnTo>
                  <a:lnTo>
                    <a:pt x="459676" y="38099"/>
                  </a:lnTo>
                  <a:lnTo>
                    <a:pt x="613508" y="38099"/>
                  </a:lnTo>
                  <a:lnTo>
                    <a:pt x="614247" y="30633"/>
                  </a:lnTo>
                  <a:lnTo>
                    <a:pt x="616409" y="23520"/>
                  </a:lnTo>
                  <a:lnTo>
                    <a:pt x="619910" y="16961"/>
                  </a:lnTo>
                  <a:lnTo>
                    <a:pt x="624667" y="11159"/>
                  </a:lnTo>
                  <a:lnTo>
                    <a:pt x="630469" y="6402"/>
                  </a:lnTo>
                  <a:lnTo>
                    <a:pt x="637028" y="2901"/>
                  </a:lnTo>
                  <a:lnTo>
                    <a:pt x="644141" y="739"/>
                  </a:lnTo>
                  <a:lnTo>
                    <a:pt x="651608" y="0"/>
                  </a:lnTo>
                  <a:lnTo>
                    <a:pt x="659074" y="739"/>
                  </a:lnTo>
                  <a:lnTo>
                    <a:pt x="666188" y="2901"/>
                  </a:lnTo>
                  <a:lnTo>
                    <a:pt x="672746" y="6402"/>
                  </a:lnTo>
                  <a:lnTo>
                    <a:pt x="678549" y="11159"/>
                  </a:lnTo>
                  <a:lnTo>
                    <a:pt x="683305" y="16961"/>
                  </a:lnTo>
                  <a:lnTo>
                    <a:pt x="686807" y="23520"/>
                  </a:lnTo>
                  <a:lnTo>
                    <a:pt x="688969" y="30633"/>
                  </a:lnTo>
                  <a:lnTo>
                    <a:pt x="689708" y="38099"/>
                  </a:lnTo>
                  <a:lnTo>
                    <a:pt x="1920239" y="38099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3" name="object 80">
            <a:extLst>
              <a:ext uri="{FF2B5EF4-FFF2-40B4-BE49-F238E27FC236}">
                <a16:creationId xmlns:a16="http://schemas.microsoft.com/office/drawing/2014/main" id="{16EFD02D-0C17-5EC5-B0B7-7B4680ACE7DD}"/>
              </a:ext>
            </a:extLst>
          </p:cNvPr>
          <p:cNvGrpSpPr/>
          <p:nvPr/>
        </p:nvGrpSpPr>
        <p:grpSpPr>
          <a:xfrm>
            <a:off x="6317200" y="4666656"/>
            <a:ext cx="1925001" cy="82677"/>
            <a:chOff x="7701900" y="9556307"/>
            <a:chExt cx="1925001" cy="82677"/>
          </a:xfrm>
        </p:grpSpPr>
        <p:pic>
          <p:nvPicPr>
            <p:cNvPr id="181" name="object 81">
              <a:extLst>
                <a:ext uri="{FF2B5EF4-FFF2-40B4-BE49-F238E27FC236}">
                  <a16:creationId xmlns:a16="http://schemas.microsoft.com/office/drawing/2014/main" id="{B68E3EFC-1D19-3650-0C3D-1E33637E25A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225" y="9556307"/>
              <a:ext cx="82676" cy="82677"/>
            </a:xfrm>
            <a:prstGeom prst="rect">
              <a:avLst/>
            </a:prstGeom>
          </p:spPr>
        </p:pic>
        <p:sp>
          <p:nvSpPr>
            <p:cNvPr id="182" name="object 82">
              <a:extLst>
                <a:ext uri="{FF2B5EF4-FFF2-40B4-BE49-F238E27FC236}">
                  <a16:creationId xmlns:a16="http://schemas.microsoft.com/office/drawing/2014/main" id="{9193122C-B755-D937-12BD-3487555876F4}"/>
                </a:ext>
              </a:extLst>
            </p:cNvPr>
            <p:cNvSpPr/>
            <p:nvPr/>
          </p:nvSpPr>
          <p:spPr>
            <a:xfrm>
              <a:off x="7701900" y="955954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099"/>
                  </a:moveTo>
                  <a:lnTo>
                    <a:pt x="172688" y="38099"/>
                  </a:lnTo>
                  <a:lnTo>
                    <a:pt x="173427" y="30633"/>
                  </a:lnTo>
                  <a:lnTo>
                    <a:pt x="175589" y="23520"/>
                  </a:lnTo>
                  <a:lnTo>
                    <a:pt x="179090" y="16961"/>
                  </a:lnTo>
                  <a:lnTo>
                    <a:pt x="183847" y="11159"/>
                  </a:lnTo>
                  <a:lnTo>
                    <a:pt x="189649" y="6402"/>
                  </a:lnTo>
                  <a:lnTo>
                    <a:pt x="196208" y="2901"/>
                  </a:lnTo>
                  <a:lnTo>
                    <a:pt x="203321" y="739"/>
                  </a:lnTo>
                  <a:lnTo>
                    <a:pt x="210788" y="0"/>
                  </a:lnTo>
                  <a:lnTo>
                    <a:pt x="218254" y="739"/>
                  </a:lnTo>
                  <a:lnTo>
                    <a:pt x="225368" y="2901"/>
                  </a:lnTo>
                  <a:lnTo>
                    <a:pt x="231926" y="6402"/>
                  </a:lnTo>
                  <a:lnTo>
                    <a:pt x="237729" y="11159"/>
                  </a:lnTo>
                  <a:lnTo>
                    <a:pt x="242485" y="16961"/>
                  </a:lnTo>
                  <a:lnTo>
                    <a:pt x="245987" y="23520"/>
                  </a:lnTo>
                  <a:lnTo>
                    <a:pt x="248149" y="30633"/>
                  </a:lnTo>
                  <a:lnTo>
                    <a:pt x="248888" y="38099"/>
                  </a:lnTo>
                  <a:lnTo>
                    <a:pt x="396305" y="38099"/>
                  </a:lnTo>
                  <a:lnTo>
                    <a:pt x="397044" y="30633"/>
                  </a:lnTo>
                  <a:lnTo>
                    <a:pt x="399206" y="23520"/>
                  </a:lnTo>
                  <a:lnTo>
                    <a:pt x="402707" y="16961"/>
                  </a:lnTo>
                  <a:lnTo>
                    <a:pt x="407464" y="11159"/>
                  </a:lnTo>
                  <a:lnTo>
                    <a:pt x="413267" y="6402"/>
                  </a:lnTo>
                  <a:lnTo>
                    <a:pt x="419825" y="2901"/>
                  </a:lnTo>
                  <a:lnTo>
                    <a:pt x="426939" y="739"/>
                  </a:lnTo>
                  <a:lnTo>
                    <a:pt x="434405" y="0"/>
                  </a:lnTo>
                  <a:lnTo>
                    <a:pt x="441872" y="739"/>
                  </a:lnTo>
                  <a:lnTo>
                    <a:pt x="448985" y="2901"/>
                  </a:lnTo>
                  <a:lnTo>
                    <a:pt x="455544" y="6402"/>
                  </a:lnTo>
                  <a:lnTo>
                    <a:pt x="461346" y="11159"/>
                  </a:lnTo>
                  <a:lnTo>
                    <a:pt x="466103" y="16961"/>
                  </a:lnTo>
                  <a:lnTo>
                    <a:pt x="469604" y="23520"/>
                  </a:lnTo>
                  <a:lnTo>
                    <a:pt x="471766" y="30633"/>
                  </a:lnTo>
                  <a:lnTo>
                    <a:pt x="472505" y="38099"/>
                  </a:lnTo>
                  <a:lnTo>
                    <a:pt x="1920239" y="38099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4" name="object 83">
            <a:extLst>
              <a:ext uri="{FF2B5EF4-FFF2-40B4-BE49-F238E27FC236}">
                <a16:creationId xmlns:a16="http://schemas.microsoft.com/office/drawing/2014/main" id="{C33590A1-D209-8ADD-8ADA-BC28A26C9BA9}"/>
              </a:ext>
            </a:extLst>
          </p:cNvPr>
          <p:cNvGrpSpPr/>
          <p:nvPr/>
        </p:nvGrpSpPr>
        <p:grpSpPr>
          <a:xfrm>
            <a:off x="6317200" y="5192436"/>
            <a:ext cx="1925001" cy="82677"/>
            <a:chOff x="7701900" y="10082087"/>
            <a:chExt cx="1925001" cy="82677"/>
          </a:xfrm>
        </p:grpSpPr>
        <p:pic>
          <p:nvPicPr>
            <p:cNvPr id="179" name="object 84">
              <a:extLst>
                <a:ext uri="{FF2B5EF4-FFF2-40B4-BE49-F238E27FC236}">
                  <a16:creationId xmlns:a16="http://schemas.microsoft.com/office/drawing/2014/main" id="{130E2905-AF4C-77E0-A216-D240A50A04B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10082087"/>
              <a:ext cx="82676" cy="82677"/>
            </a:xfrm>
            <a:prstGeom prst="rect">
              <a:avLst/>
            </a:prstGeom>
          </p:spPr>
        </p:pic>
        <p:sp>
          <p:nvSpPr>
            <p:cNvPr id="180" name="object 85">
              <a:extLst>
                <a:ext uri="{FF2B5EF4-FFF2-40B4-BE49-F238E27FC236}">
                  <a16:creationId xmlns:a16="http://schemas.microsoft.com/office/drawing/2014/main" id="{0B0C01ED-10F6-4B5A-ECDA-101B5A20D136}"/>
                </a:ext>
              </a:extLst>
            </p:cNvPr>
            <p:cNvSpPr/>
            <p:nvPr/>
          </p:nvSpPr>
          <p:spPr>
            <a:xfrm>
              <a:off x="7701900" y="10085326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099"/>
                  </a:moveTo>
                  <a:lnTo>
                    <a:pt x="179102" y="38099"/>
                  </a:lnTo>
                  <a:lnTo>
                    <a:pt x="179842" y="30633"/>
                  </a:lnTo>
                  <a:lnTo>
                    <a:pt x="182004" y="23520"/>
                  </a:lnTo>
                  <a:lnTo>
                    <a:pt x="185505" y="16961"/>
                  </a:lnTo>
                  <a:lnTo>
                    <a:pt x="190262" y="11159"/>
                  </a:lnTo>
                  <a:lnTo>
                    <a:pt x="196064" y="6402"/>
                  </a:lnTo>
                  <a:lnTo>
                    <a:pt x="202622" y="2901"/>
                  </a:lnTo>
                  <a:lnTo>
                    <a:pt x="209736" y="739"/>
                  </a:lnTo>
                  <a:lnTo>
                    <a:pt x="217202" y="0"/>
                  </a:lnTo>
                  <a:lnTo>
                    <a:pt x="224669" y="739"/>
                  </a:lnTo>
                  <a:lnTo>
                    <a:pt x="231782" y="2901"/>
                  </a:lnTo>
                  <a:lnTo>
                    <a:pt x="238341" y="6402"/>
                  </a:lnTo>
                  <a:lnTo>
                    <a:pt x="244143" y="11159"/>
                  </a:lnTo>
                  <a:lnTo>
                    <a:pt x="248900" y="16961"/>
                  </a:lnTo>
                  <a:lnTo>
                    <a:pt x="252401" y="23520"/>
                  </a:lnTo>
                  <a:lnTo>
                    <a:pt x="254563" y="30633"/>
                  </a:lnTo>
                  <a:lnTo>
                    <a:pt x="255302" y="38099"/>
                  </a:lnTo>
                  <a:lnTo>
                    <a:pt x="255302" y="38099"/>
                  </a:lnTo>
                  <a:lnTo>
                    <a:pt x="1920239" y="38099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5" name="object 86">
            <a:extLst>
              <a:ext uri="{FF2B5EF4-FFF2-40B4-BE49-F238E27FC236}">
                <a16:creationId xmlns:a16="http://schemas.microsoft.com/office/drawing/2014/main" id="{A87B49D5-3A38-AC7A-987B-9095DA92EADC}"/>
              </a:ext>
            </a:extLst>
          </p:cNvPr>
          <p:cNvGrpSpPr/>
          <p:nvPr/>
        </p:nvGrpSpPr>
        <p:grpSpPr>
          <a:xfrm>
            <a:off x="6317200" y="5718216"/>
            <a:ext cx="1925001" cy="82677"/>
            <a:chOff x="7701900" y="10607867"/>
            <a:chExt cx="1925001" cy="82677"/>
          </a:xfrm>
        </p:grpSpPr>
        <p:pic>
          <p:nvPicPr>
            <p:cNvPr id="177" name="object 87">
              <a:extLst>
                <a:ext uri="{FF2B5EF4-FFF2-40B4-BE49-F238E27FC236}">
                  <a16:creationId xmlns:a16="http://schemas.microsoft.com/office/drawing/2014/main" id="{FE512338-C8FB-20A5-E0EE-A5D3005281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10607867"/>
              <a:ext cx="82676" cy="82677"/>
            </a:xfrm>
            <a:prstGeom prst="rect">
              <a:avLst/>
            </a:prstGeom>
          </p:spPr>
        </p:pic>
        <p:sp>
          <p:nvSpPr>
            <p:cNvPr id="178" name="object 88">
              <a:extLst>
                <a:ext uri="{FF2B5EF4-FFF2-40B4-BE49-F238E27FC236}">
                  <a16:creationId xmlns:a16="http://schemas.microsoft.com/office/drawing/2014/main" id="{A8123119-6D34-B69A-B5DD-778847AD8B9F}"/>
                </a:ext>
              </a:extLst>
            </p:cNvPr>
            <p:cNvSpPr/>
            <p:nvPr/>
          </p:nvSpPr>
          <p:spPr>
            <a:xfrm>
              <a:off x="7701900" y="10649205"/>
              <a:ext cx="1920239" cy="0"/>
            </a:xfrm>
            <a:custGeom>
              <a:avLst/>
              <a:gdLst/>
              <a:ahLst/>
              <a:cxnLst/>
              <a:rect l="l" t="t" r="r" b="b"/>
              <a:pathLst>
                <a:path w="1920240">
                  <a:moveTo>
                    <a:pt x="0" y="0"/>
                  </a:moveTo>
                  <a:lnTo>
                    <a:pt x="1920239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6" name="object 89">
            <a:extLst>
              <a:ext uri="{FF2B5EF4-FFF2-40B4-BE49-F238E27FC236}">
                <a16:creationId xmlns:a16="http://schemas.microsoft.com/office/drawing/2014/main" id="{D5D7F783-A7A4-3128-8144-3641FDEDC95E}"/>
              </a:ext>
            </a:extLst>
          </p:cNvPr>
          <p:cNvGrpSpPr/>
          <p:nvPr/>
        </p:nvGrpSpPr>
        <p:grpSpPr>
          <a:xfrm>
            <a:off x="6317198" y="2063418"/>
            <a:ext cx="88873" cy="541972"/>
            <a:chOff x="7701898" y="6953069"/>
            <a:chExt cx="88873" cy="541972"/>
          </a:xfrm>
        </p:grpSpPr>
        <p:pic>
          <p:nvPicPr>
            <p:cNvPr id="175" name="object 90">
              <a:extLst>
                <a:ext uri="{FF2B5EF4-FFF2-40B4-BE49-F238E27FC236}">
                  <a16:creationId xmlns:a16="http://schemas.microsoft.com/office/drawing/2014/main" id="{B5A32CC2-2F8F-37EF-8802-B47D75D8375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478" y="6953069"/>
              <a:ext cx="82293" cy="86035"/>
            </a:xfrm>
            <a:prstGeom prst="rect">
              <a:avLst/>
            </a:prstGeom>
          </p:spPr>
        </p:pic>
        <p:sp>
          <p:nvSpPr>
            <p:cNvPr id="176" name="object 91">
              <a:extLst>
                <a:ext uri="{FF2B5EF4-FFF2-40B4-BE49-F238E27FC236}">
                  <a16:creationId xmlns:a16="http://schemas.microsoft.com/office/drawing/2014/main" id="{A74316E8-740D-3279-032B-5CAFBC08E7B2}"/>
                </a:ext>
              </a:extLst>
            </p:cNvPr>
            <p:cNvSpPr/>
            <p:nvPr/>
          </p:nvSpPr>
          <p:spPr>
            <a:xfrm>
              <a:off x="7701898" y="6957831"/>
              <a:ext cx="55244" cy="537210"/>
            </a:xfrm>
            <a:custGeom>
              <a:avLst/>
              <a:gdLst/>
              <a:ahLst/>
              <a:cxnLst/>
              <a:rect l="l" t="t" r="r" b="b"/>
              <a:pathLst>
                <a:path w="55245" h="537209">
                  <a:moveTo>
                    <a:pt x="0" y="536693"/>
                  </a:moveTo>
                  <a:lnTo>
                    <a:pt x="55211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7" name="object 92">
            <a:extLst>
              <a:ext uri="{FF2B5EF4-FFF2-40B4-BE49-F238E27FC236}">
                <a16:creationId xmlns:a16="http://schemas.microsoft.com/office/drawing/2014/main" id="{22630C21-7393-0F8F-09FF-9EC1EAB418B4}"/>
              </a:ext>
            </a:extLst>
          </p:cNvPr>
          <p:cNvGrpSpPr/>
          <p:nvPr/>
        </p:nvGrpSpPr>
        <p:grpSpPr>
          <a:xfrm>
            <a:off x="6317199" y="2072491"/>
            <a:ext cx="303196" cy="1058228"/>
            <a:chOff x="7701899" y="6962142"/>
            <a:chExt cx="303196" cy="1058228"/>
          </a:xfrm>
        </p:grpSpPr>
        <p:pic>
          <p:nvPicPr>
            <p:cNvPr id="173" name="object 93">
              <a:extLst>
                <a:ext uri="{FF2B5EF4-FFF2-40B4-BE49-F238E27FC236}">
                  <a16:creationId xmlns:a16="http://schemas.microsoft.com/office/drawing/2014/main" id="{C19DE32E-8D83-B36A-F737-C585C51A40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907" y="6962142"/>
              <a:ext cx="80188" cy="89647"/>
            </a:xfrm>
            <a:prstGeom prst="rect">
              <a:avLst/>
            </a:prstGeom>
          </p:spPr>
        </p:pic>
        <p:sp>
          <p:nvSpPr>
            <p:cNvPr id="174" name="object 94">
              <a:extLst>
                <a:ext uri="{FF2B5EF4-FFF2-40B4-BE49-F238E27FC236}">
                  <a16:creationId xmlns:a16="http://schemas.microsoft.com/office/drawing/2014/main" id="{64A8ECB9-9165-8FC7-EEA3-2F432D5F2CB8}"/>
                </a:ext>
              </a:extLst>
            </p:cNvPr>
            <p:cNvSpPr/>
            <p:nvPr/>
          </p:nvSpPr>
          <p:spPr>
            <a:xfrm>
              <a:off x="7701899" y="6966905"/>
              <a:ext cx="282575" cy="1053465"/>
            </a:xfrm>
            <a:custGeom>
              <a:avLst/>
              <a:gdLst/>
              <a:ahLst/>
              <a:cxnLst/>
              <a:rect l="l" t="t" r="r" b="b"/>
              <a:pathLst>
                <a:path w="282575" h="1053465">
                  <a:moveTo>
                    <a:pt x="0" y="1053401"/>
                  </a:moveTo>
                  <a:lnTo>
                    <a:pt x="282019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8" name="object 95">
            <a:extLst>
              <a:ext uri="{FF2B5EF4-FFF2-40B4-BE49-F238E27FC236}">
                <a16:creationId xmlns:a16="http://schemas.microsoft.com/office/drawing/2014/main" id="{946FD96F-1081-6C2E-4902-779DC3D74FA3}"/>
              </a:ext>
            </a:extLst>
          </p:cNvPr>
          <p:cNvGrpSpPr/>
          <p:nvPr/>
        </p:nvGrpSpPr>
        <p:grpSpPr>
          <a:xfrm>
            <a:off x="6317200" y="2063419"/>
            <a:ext cx="560728" cy="1593532"/>
            <a:chOff x="7701900" y="6953070"/>
            <a:chExt cx="560728" cy="1593532"/>
          </a:xfrm>
        </p:grpSpPr>
        <p:pic>
          <p:nvPicPr>
            <p:cNvPr id="171" name="object 96">
              <a:extLst>
                <a:ext uri="{FF2B5EF4-FFF2-40B4-BE49-F238E27FC236}">
                  <a16:creationId xmlns:a16="http://schemas.microsoft.com/office/drawing/2014/main" id="{2EA3AAF1-B36E-55ED-C6F1-16839566F7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3913" y="6953070"/>
              <a:ext cx="78715" cy="90588"/>
            </a:xfrm>
            <a:prstGeom prst="rect">
              <a:avLst/>
            </a:prstGeom>
          </p:spPr>
        </p:pic>
        <p:sp>
          <p:nvSpPr>
            <p:cNvPr id="172" name="object 97">
              <a:extLst>
                <a:ext uri="{FF2B5EF4-FFF2-40B4-BE49-F238E27FC236}">
                  <a16:creationId xmlns:a16="http://schemas.microsoft.com/office/drawing/2014/main" id="{9616FF88-DAD8-6B76-F880-D0F1895E8C7D}"/>
                </a:ext>
              </a:extLst>
            </p:cNvPr>
            <p:cNvSpPr/>
            <p:nvPr/>
          </p:nvSpPr>
          <p:spPr>
            <a:xfrm>
              <a:off x="7701900" y="6957832"/>
              <a:ext cx="545465" cy="1588770"/>
            </a:xfrm>
            <a:custGeom>
              <a:avLst/>
              <a:gdLst/>
              <a:ahLst/>
              <a:cxnLst/>
              <a:rect l="l" t="t" r="r" b="b"/>
              <a:pathLst>
                <a:path w="545465" h="1588770">
                  <a:moveTo>
                    <a:pt x="0" y="1588253"/>
                  </a:moveTo>
                  <a:lnTo>
                    <a:pt x="545117" y="0"/>
                  </a:lnTo>
                </a:path>
              </a:pathLst>
            </a:custGeom>
            <a:ln w="9524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9" name="object 98">
            <a:extLst>
              <a:ext uri="{FF2B5EF4-FFF2-40B4-BE49-F238E27FC236}">
                <a16:creationId xmlns:a16="http://schemas.microsoft.com/office/drawing/2014/main" id="{69337452-973F-728D-D8F0-4DBF0E7906E9}"/>
              </a:ext>
            </a:extLst>
          </p:cNvPr>
          <p:cNvGrpSpPr/>
          <p:nvPr/>
        </p:nvGrpSpPr>
        <p:grpSpPr>
          <a:xfrm>
            <a:off x="6317200" y="2063419"/>
            <a:ext cx="803485" cy="2119312"/>
            <a:chOff x="7701900" y="6953070"/>
            <a:chExt cx="803485" cy="2119312"/>
          </a:xfrm>
        </p:grpSpPr>
        <p:pic>
          <p:nvPicPr>
            <p:cNvPr id="169" name="object 99">
              <a:extLst>
                <a:ext uri="{FF2B5EF4-FFF2-40B4-BE49-F238E27FC236}">
                  <a16:creationId xmlns:a16="http://schemas.microsoft.com/office/drawing/2014/main" id="{5213526B-B1A4-9695-2A09-0488874A8C7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7338" y="6953070"/>
              <a:ext cx="78047" cy="90852"/>
            </a:xfrm>
            <a:prstGeom prst="rect">
              <a:avLst/>
            </a:prstGeom>
          </p:spPr>
        </p:pic>
        <p:sp>
          <p:nvSpPr>
            <p:cNvPr id="170" name="object 100">
              <a:extLst>
                <a:ext uri="{FF2B5EF4-FFF2-40B4-BE49-F238E27FC236}">
                  <a16:creationId xmlns:a16="http://schemas.microsoft.com/office/drawing/2014/main" id="{E52E1068-D63D-F654-C09A-6C27D4A0A7B7}"/>
                </a:ext>
              </a:extLst>
            </p:cNvPr>
            <p:cNvSpPr/>
            <p:nvPr/>
          </p:nvSpPr>
          <p:spPr>
            <a:xfrm>
              <a:off x="7701900" y="6957832"/>
              <a:ext cx="790575" cy="2114550"/>
            </a:xfrm>
            <a:custGeom>
              <a:avLst/>
              <a:gdLst/>
              <a:ahLst/>
              <a:cxnLst/>
              <a:rect l="l" t="t" r="r" b="b"/>
              <a:pathLst>
                <a:path w="790575" h="2114550">
                  <a:moveTo>
                    <a:pt x="0" y="2114033"/>
                  </a:moveTo>
                  <a:lnTo>
                    <a:pt x="790070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0" name="object 101">
            <a:extLst>
              <a:ext uri="{FF2B5EF4-FFF2-40B4-BE49-F238E27FC236}">
                <a16:creationId xmlns:a16="http://schemas.microsoft.com/office/drawing/2014/main" id="{C9C01F84-48B7-18B9-00F0-79EF64877680}"/>
              </a:ext>
            </a:extLst>
          </p:cNvPr>
          <p:cNvGrpSpPr/>
          <p:nvPr/>
        </p:nvGrpSpPr>
        <p:grpSpPr>
          <a:xfrm>
            <a:off x="6317199" y="2072491"/>
            <a:ext cx="1038210" cy="2635568"/>
            <a:chOff x="7701899" y="6962142"/>
            <a:chExt cx="1038210" cy="2635568"/>
          </a:xfrm>
        </p:grpSpPr>
        <p:pic>
          <p:nvPicPr>
            <p:cNvPr id="167" name="object 102">
              <a:extLst>
                <a:ext uri="{FF2B5EF4-FFF2-40B4-BE49-F238E27FC236}">
                  <a16:creationId xmlns:a16="http://schemas.microsoft.com/office/drawing/2014/main" id="{5BF00554-9CD5-99E8-3B11-D628FDFBC3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62432" y="6962142"/>
              <a:ext cx="77677" cy="90967"/>
            </a:xfrm>
            <a:prstGeom prst="rect">
              <a:avLst/>
            </a:prstGeom>
          </p:spPr>
        </p:pic>
        <p:sp>
          <p:nvSpPr>
            <p:cNvPr id="168" name="object 103">
              <a:extLst>
                <a:ext uri="{FF2B5EF4-FFF2-40B4-BE49-F238E27FC236}">
                  <a16:creationId xmlns:a16="http://schemas.microsoft.com/office/drawing/2014/main" id="{8C0D2791-F97A-B694-7CB7-A9BCA9C6DC78}"/>
                </a:ext>
              </a:extLst>
            </p:cNvPr>
            <p:cNvSpPr/>
            <p:nvPr/>
          </p:nvSpPr>
          <p:spPr>
            <a:xfrm>
              <a:off x="7701899" y="6966905"/>
              <a:ext cx="1026160" cy="2630805"/>
            </a:xfrm>
            <a:custGeom>
              <a:avLst/>
              <a:gdLst/>
              <a:ahLst/>
              <a:cxnLst/>
              <a:rect l="l" t="t" r="r" b="b"/>
              <a:pathLst>
                <a:path w="1026159" h="2630804">
                  <a:moveTo>
                    <a:pt x="0" y="2630741"/>
                  </a:moveTo>
                  <a:lnTo>
                    <a:pt x="1025950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1" name="object 104">
            <a:extLst>
              <a:ext uri="{FF2B5EF4-FFF2-40B4-BE49-F238E27FC236}">
                <a16:creationId xmlns:a16="http://schemas.microsoft.com/office/drawing/2014/main" id="{25AFC252-ABEB-9D36-B193-77442743C597}"/>
              </a:ext>
            </a:extLst>
          </p:cNvPr>
          <p:cNvGrpSpPr/>
          <p:nvPr/>
        </p:nvGrpSpPr>
        <p:grpSpPr>
          <a:xfrm>
            <a:off x="6317199" y="2081563"/>
            <a:ext cx="1273322" cy="3152457"/>
            <a:chOff x="7701899" y="6971214"/>
            <a:chExt cx="1273322" cy="3152457"/>
          </a:xfrm>
        </p:grpSpPr>
        <p:pic>
          <p:nvPicPr>
            <p:cNvPr id="165" name="object 105">
              <a:extLst>
                <a:ext uri="{FF2B5EF4-FFF2-40B4-BE49-F238E27FC236}">
                  <a16:creationId xmlns:a16="http://schemas.microsoft.com/office/drawing/2014/main" id="{1A183CA4-0592-6BD4-BB81-4D73F0956C6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7798" y="6971214"/>
              <a:ext cx="77423" cy="91034"/>
            </a:xfrm>
            <a:prstGeom prst="rect">
              <a:avLst/>
            </a:prstGeom>
          </p:spPr>
        </p:pic>
        <p:sp>
          <p:nvSpPr>
            <p:cNvPr id="166" name="object 106">
              <a:extLst>
                <a:ext uri="{FF2B5EF4-FFF2-40B4-BE49-F238E27FC236}">
                  <a16:creationId xmlns:a16="http://schemas.microsoft.com/office/drawing/2014/main" id="{1B6522CE-64D8-02E9-CD8E-16DD905B0351}"/>
                </a:ext>
              </a:extLst>
            </p:cNvPr>
            <p:cNvSpPr/>
            <p:nvPr/>
          </p:nvSpPr>
          <p:spPr>
            <a:xfrm>
              <a:off x="7701899" y="6975976"/>
              <a:ext cx="1262380" cy="3147695"/>
            </a:xfrm>
            <a:custGeom>
              <a:avLst/>
              <a:gdLst/>
              <a:ahLst/>
              <a:cxnLst/>
              <a:rect l="l" t="t" r="r" b="b"/>
              <a:pathLst>
                <a:path w="1262379" h="3147695">
                  <a:moveTo>
                    <a:pt x="0" y="3147448"/>
                  </a:moveTo>
                  <a:lnTo>
                    <a:pt x="1261831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2" name="object 107">
            <a:extLst>
              <a:ext uri="{FF2B5EF4-FFF2-40B4-BE49-F238E27FC236}">
                <a16:creationId xmlns:a16="http://schemas.microsoft.com/office/drawing/2014/main" id="{10E4ABE3-A904-5908-0ECA-21610FADA3E6}"/>
              </a:ext>
            </a:extLst>
          </p:cNvPr>
          <p:cNvGrpSpPr/>
          <p:nvPr/>
        </p:nvGrpSpPr>
        <p:grpSpPr>
          <a:xfrm>
            <a:off x="6317200" y="2063419"/>
            <a:ext cx="1535565" cy="3696652"/>
            <a:chOff x="7701900" y="6953070"/>
            <a:chExt cx="1535565" cy="3696652"/>
          </a:xfrm>
        </p:grpSpPr>
        <p:pic>
          <p:nvPicPr>
            <p:cNvPr id="163" name="object 108">
              <a:extLst>
                <a:ext uri="{FF2B5EF4-FFF2-40B4-BE49-F238E27FC236}">
                  <a16:creationId xmlns:a16="http://schemas.microsoft.com/office/drawing/2014/main" id="{127B3183-43CD-4066-E1A0-49B0DD99BEB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0330" y="6953070"/>
              <a:ext cx="77135" cy="91100"/>
            </a:xfrm>
            <a:prstGeom prst="rect">
              <a:avLst/>
            </a:prstGeom>
          </p:spPr>
        </p:pic>
        <p:sp>
          <p:nvSpPr>
            <p:cNvPr id="164" name="object 109">
              <a:extLst>
                <a:ext uri="{FF2B5EF4-FFF2-40B4-BE49-F238E27FC236}">
                  <a16:creationId xmlns:a16="http://schemas.microsoft.com/office/drawing/2014/main" id="{5ADF09DF-4963-1E05-81BA-76C087A9D1CE}"/>
                </a:ext>
              </a:extLst>
            </p:cNvPr>
            <p:cNvSpPr/>
            <p:nvPr/>
          </p:nvSpPr>
          <p:spPr>
            <a:xfrm>
              <a:off x="7701900" y="6957832"/>
              <a:ext cx="1525270" cy="3691890"/>
            </a:xfrm>
            <a:custGeom>
              <a:avLst/>
              <a:gdLst/>
              <a:ahLst/>
              <a:cxnLst/>
              <a:rect l="l" t="t" r="r" b="b"/>
              <a:pathLst>
                <a:path w="1525270" h="3691890">
                  <a:moveTo>
                    <a:pt x="0" y="3691373"/>
                  </a:moveTo>
                  <a:lnTo>
                    <a:pt x="1524927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3" name="object 110">
            <a:extLst>
              <a:ext uri="{FF2B5EF4-FFF2-40B4-BE49-F238E27FC236}">
                <a16:creationId xmlns:a16="http://schemas.microsoft.com/office/drawing/2014/main" id="{8527577B-775E-35AA-DEEA-6FF5C4620B14}"/>
              </a:ext>
            </a:extLst>
          </p:cNvPr>
          <p:cNvGrpSpPr/>
          <p:nvPr/>
        </p:nvGrpSpPr>
        <p:grpSpPr>
          <a:xfrm>
            <a:off x="3232989" y="1873309"/>
            <a:ext cx="407670" cy="4114800"/>
            <a:chOff x="4617689" y="6762960"/>
            <a:chExt cx="407670" cy="4114800"/>
          </a:xfrm>
        </p:grpSpPr>
        <p:sp>
          <p:nvSpPr>
            <p:cNvPr id="144" name="object 111">
              <a:extLst>
                <a:ext uri="{FF2B5EF4-FFF2-40B4-BE49-F238E27FC236}">
                  <a16:creationId xmlns:a16="http://schemas.microsoft.com/office/drawing/2014/main" id="{1FBC9CC6-FBB4-5FBF-951E-A0810A93EE9D}"/>
                </a:ext>
              </a:extLst>
            </p:cNvPr>
            <p:cNvSpPr/>
            <p:nvPr/>
          </p:nvSpPr>
          <p:spPr>
            <a:xfrm>
              <a:off x="4617689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5" name="object 112">
              <a:extLst>
                <a:ext uri="{FF2B5EF4-FFF2-40B4-BE49-F238E27FC236}">
                  <a16:creationId xmlns:a16="http://schemas.microsoft.com/office/drawing/2014/main" id="{7E9A45CC-131D-0E35-9566-602344887B1E}"/>
                </a:ext>
              </a:extLst>
            </p:cNvPr>
            <p:cNvSpPr/>
            <p:nvPr/>
          </p:nvSpPr>
          <p:spPr>
            <a:xfrm>
              <a:off x="4617689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6" name="object 113">
              <a:extLst>
                <a:ext uri="{FF2B5EF4-FFF2-40B4-BE49-F238E27FC236}">
                  <a16:creationId xmlns:a16="http://schemas.microsoft.com/office/drawing/2014/main" id="{03CF0B35-C18B-57FD-62B3-A865FCAE9069}"/>
                </a:ext>
              </a:extLst>
            </p:cNvPr>
            <p:cNvSpPr/>
            <p:nvPr/>
          </p:nvSpPr>
          <p:spPr>
            <a:xfrm>
              <a:off x="4821524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7" name="object 114">
              <a:extLst>
                <a:ext uri="{FF2B5EF4-FFF2-40B4-BE49-F238E27FC236}">
                  <a16:creationId xmlns:a16="http://schemas.microsoft.com/office/drawing/2014/main" id="{0E03C3B9-4FCE-1C42-0627-B394C3AE1E53}"/>
                </a:ext>
              </a:extLst>
            </p:cNvPr>
            <p:cNvSpPr/>
            <p:nvPr/>
          </p:nvSpPr>
          <p:spPr>
            <a:xfrm>
              <a:off x="46843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" name="object 115">
              <a:extLst>
                <a:ext uri="{FF2B5EF4-FFF2-40B4-BE49-F238E27FC236}">
                  <a16:creationId xmlns:a16="http://schemas.microsoft.com/office/drawing/2014/main" id="{B2893DEB-0FE3-26B4-3119-E483BD9DFCB0}"/>
                </a:ext>
              </a:extLst>
            </p:cNvPr>
            <p:cNvSpPr/>
            <p:nvPr/>
          </p:nvSpPr>
          <p:spPr>
            <a:xfrm>
              <a:off x="46843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" name="object 116">
              <a:extLst>
                <a:ext uri="{FF2B5EF4-FFF2-40B4-BE49-F238E27FC236}">
                  <a16:creationId xmlns:a16="http://schemas.microsoft.com/office/drawing/2014/main" id="{CC1811FC-CECD-4176-6165-60D9CC6BD811}"/>
                </a:ext>
              </a:extLst>
            </p:cNvPr>
            <p:cNvSpPr/>
            <p:nvPr/>
          </p:nvSpPr>
          <p:spPr>
            <a:xfrm>
              <a:off x="46843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" name="object 117">
              <a:extLst>
                <a:ext uri="{FF2B5EF4-FFF2-40B4-BE49-F238E27FC236}">
                  <a16:creationId xmlns:a16="http://schemas.microsoft.com/office/drawing/2014/main" id="{9C4D748C-DB09-1F5C-CC63-D5D75AA53DFF}"/>
                </a:ext>
              </a:extLst>
            </p:cNvPr>
            <p:cNvSpPr/>
            <p:nvPr/>
          </p:nvSpPr>
          <p:spPr>
            <a:xfrm>
              <a:off x="46843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1" name="object 118">
              <a:extLst>
                <a:ext uri="{FF2B5EF4-FFF2-40B4-BE49-F238E27FC236}">
                  <a16:creationId xmlns:a16="http://schemas.microsoft.com/office/drawing/2014/main" id="{A49BF036-732B-7BFF-B8FB-AB69574C5276}"/>
                </a:ext>
              </a:extLst>
            </p:cNvPr>
            <p:cNvSpPr/>
            <p:nvPr/>
          </p:nvSpPr>
          <p:spPr>
            <a:xfrm>
              <a:off x="46843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" name="object 119">
              <a:extLst>
                <a:ext uri="{FF2B5EF4-FFF2-40B4-BE49-F238E27FC236}">
                  <a16:creationId xmlns:a16="http://schemas.microsoft.com/office/drawing/2014/main" id="{1EE2482B-132B-8600-EE4B-33116FB15DEB}"/>
                </a:ext>
              </a:extLst>
            </p:cNvPr>
            <p:cNvSpPr/>
            <p:nvPr/>
          </p:nvSpPr>
          <p:spPr>
            <a:xfrm>
              <a:off x="46843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3" name="object 120">
              <a:extLst>
                <a:ext uri="{FF2B5EF4-FFF2-40B4-BE49-F238E27FC236}">
                  <a16:creationId xmlns:a16="http://schemas.microsoft.com/office/drawing/2014/main" id="{2085584B-F8B7-6F2B-3284-55B214FAC36F}"/>
                </a:ext>
              </a:extLst>
            </p:cNvPr>
            <p:cNvSpPr/>
            <p:nvPr/>
          </p:nvSpPr>
          <p:spPr>
            <a:xfrm>
              <a:off x="46843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" name="object 121">
              <a:extLst>
                <a:ext uri="{FF2B5EF4-FFF2-40B4-BE49-F238E27FC236}">
                  <a16:creationId xmlns:a16="http://schemas.microsoft.com/office/drawing/2014/main" id="{68FFC50E-B955-E58A-976E-1E52FE9DB59B}"/>
                </a:ext>
              </a:extLst>
            </p:cNvPr>
            <p:cNvSpPr/>
            <p:nvPr/>
          </p:nvSpPr>
          <p:spPr>
            <a:xfrm>
              <a:off x="46843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" name="object 122">
              <a:extLst>
                <a:ext uri="{FF2B5EF4-FFF2-40B4-BE49-F238E27FC236}">
                  <a16:creationId xmlns:a16="http://schemas.microsoft.com/office/drawing/2014/main" id="{5A0A4011-F972-6487-E005-9D07E738920C}"/>
                </a:ext>
              </a:extLst>
            </p:cNvPr>
            <p:cNvSpPr/>
            <p:nvPr/>
          </p:nvSpPr>
          <p:spPr>
            <a:xfrm>
              <a:off x="46843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" name="object 123">
              <a:extLst>
                <a:ext uri="{FF2B5EF4-FFF2-40B4-BE49-F238E27FC236}">
                  <a16:creationId xmlns:a16="http://schemas.microsoft.com/office/drawing/2014/main" id="{25E52E23-9A52-CD41-C82D-AA91069CD2A5}"/>
                </a:ext>
              </a:extLst>
            </p:cNvPr>
            <p:cNvSpPr/>
            <p:nvPr/>
          </p:nvSpPr>
          <p:spPr>
            <a:xfrm>
              <a:off x="46843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" name="object 124">
              <a:extLst>
                <a:ext uri="{FF2B5EF4-FFF2-40B4-BE49-F238E27FC236}">
                  <a16:creationId xmlns:a16="http://schemas.microsoft.com/office/drawing/2014/main" id="{23BA9D9E-7091-E6B7-502A-A825950E3857}"/>
                </a:ext>
              </a:extLst>
            </p:cNvPr>
            <p:cNvSpPr/>
            <p:nvPr/>
          </p:nvSpPr>
          <p:spPr>
            <a:xfrm>
              <a:off x="46843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" name="object 125">
              <a:extLst>
                <a:ext uri="{FF2B5EF4-FFF2-40B4-BE49-F238E27FC236}">
                  <a16:creationId xmlns:a16="http://schemas.microsoft.com/office/drawing/2014/main" id="{45B8F222-A109-BD0E-0D49-A590521052FB}"/>
                </a:ext>
              </a:extLst>
            </p:cNvPr>
            <p:cNvSpPr/>
            <p:nvPr/>
          </p:nvSpPr>
          <p:spPr>
            <a:xfrm>
              <a:off x="46843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" name="object 126">
              <a:extLst>
                <a:ext uri="{FF2B5EF4-FFF2-40B4-BE49-F238E27FC236}">
                  <a16:creationId xmlns:a16="http://schemas.microsoft.com/office/drawing/2014/main" id="{120E4022-8B69-30E5-2BA8-0FE000AB9A6B}"/>
                </a:ext>
              </a:extLst>
            </p:cNvPr>
            <p:cNvSpPr/>
            <p:nvPr/>
          </p:nvSpPr>
          <p:spPr>
            <a:xfrm>
              <a:off x="46843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0" name="object 127">
              <a:extLst>
                <a:ext uri="{FF2B5EF4-FFF2-40B4-BE49-F238E27FC236}">
                  <a16:creationId xmlns:a16="http://schemas.microsoft.com/office/drawing/2014/main" id="{1613222D-6B01-D165-485D-6BE7A6AB9DAE}"/>
                </a:ext>
              </a:extLst>
            </p:cNvPr>
            <p:cNvSpPr/>
            <p:nvPr/>
          </p:nvSpPr>
          <p:spPr>
            <a:xfrm>
              <a:off x="46843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1" name="object 128">
              <a:extLst>
                <a:ext uri="{FF2B5EF4-FFF2-40B4-BE49-F238E27FC236}">
                  <a16:creationId xmlns:a16="http://schemas.microsoft.com/office/drawing/2014/main" id="{268CF076-1AB3-0ECB-16EE-B4076993BDAA}"/>
                </a:ext>
              </a:extLst>
            </p:cNvPr>
            <p:cNvSpPr/>
            <p:nvPr/>
          </p:nvSpPr>
          <p:spPr>
            <a:xfrm>
              <a:off x="46843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2" name="object 129">
              <a:extLst>
                <a:ext uri="{FF2B5EF4-FFF2-40B4-BE49-F238E27FC236}">
                  <a16:creationId xmlns:a16="http://schemas.microsoft.com/office/drawing/2014/main" id="{C60AB9CD-D5DF-E22A-F82D-F772AD8CA9EF}"/>
                </a:ext>
              </a:extLst>
            </p:cNvPr>
            <p:cNvSpPr/>
            <p:nvPr/>
          </p:nvSpPr>
          <p:spPr>
            <a:xfrm>
              <a:off x="46843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4" name="object 130">
            <a:extLst>
              <a:ext uri="{FF2B5EF4-FFF2-40B4-BE49-F238E27FC236}">
                <a16:creationId xmlns:a16="http://schemas.microsoft.com/office/drawing/2014/main" id="{460AAE09-170E-A3B2-4D1C-259A142E0852}"/>
              </a:ext>
            </a:extLst>
          </p:cNvPr>
          <p:cNvGrpSpPr/>
          <p:nvPr/>
        </p:nvGrpSpPr>
        <p:grpSpPr>
          <a:xfrm>
            <a:off x="9268030" y="1873309"/>
            <a:ext cx="407670" cy="4114800"/>
            <a:chOff x="10652730" y="6762960"/>
            <a:chExt cx="407670" cy="4114800"/>
          </a:xfrm>
        </p:grpSpPr>
        <p:sp>
          <p:nvSpPr>
            <p:cNvPr id="125" name="object 131">
              <a:extLst>
                <a:ext uri="{FF2B5EF4-FFF2-40B4-BE49-F238E27FC236}">
                  <a16:creationId xmlns:a16="http://schemas.microsoft.com/office/drawing/2014/main" id="{84E2DD41-D35F-7B28-E38D-60EFCB6EE21A}"/>
                </a:ext>
              </a:extLst>
            </p:cNvPr>
            <p:cNvSpPr/>
            <p:nvPr/>
          </p:nvSpPr>
          <p:spPr>
            <a:xfrm>
              <a:off x="10652730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6" name="object 132">
              <a:extLst>
                <a:ext uri="{FF2B5EF4-FFF2-40B4-BE49-F238E27FC236}">
                  <a16:creationId xmlns:a16="http://schemas.microsoft.com/office/drawing/2014/main" id="{9E687000-3FA4-7ED1-5626-02C106C0BEC6}"/>
                </a:ext>
              </a:extLst>
            </p:cNvPr>
            <p:cNvSpPr/>
            <p:nvPr/>
          </p:nvSpPr>
          <p:spPr>
            <a:xfrm>
              <a:off x="10652730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7" name="object 133">
              <a:extLst>
                <a:ext uri="{FF2B5EF4-FFF2-40B4-BE49-F238E27FC236}">
                  <a16:creationId xmlns:a16="http://schemas.microsoft.com/office/drawing/2014/main" id="{584656D8-A432-DDB1-EA0E-A93C8BA07383}"/>
                </a:ext>
              </a:extLst>
            </p:cNvPr>
            <p:cNvSpPr/>
            <p:nvPr/>
          </p:nvSpPr>
          <p:spPr>
            <a:xfrm>
              <a:off x="10856565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8" name="object 134">
              <a:extLst>
                <a:ext uri="{FF2B5EF4-FFF2-40B4-BE49-F238E27FC236}">
                  <a16:creationId xmlns:a16="http://schemas.microsoft.com/office/drawing/2014/main" id="{23B3781F-E271-61B1-651D-935FBC21D86F}"/>
                </a:ext>
              </a:extLst>
            </p:cNvPr>
            <p:cNvSpPr/>
            <p:nvPr/>
          </p:nvSpPr>
          <p:spPr>
            <a:xfrm>
              <a:off x="10719420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" name="object 135">
              <a:extLst>
                <a:ext uri="{FF2B5EF4-FFF2-40B4-BE49-F238E27FC236}">
                  <a16:creationId xmlns:a16="http://schemas.microsoft.com/office/drawing/2014/main" id="{181873A0-BDE0-4D7D-3C8F-C9D07811EB68}"/>
                </a:ext>
              </a:extLst>
            </p:cNvPr>
            <p:cNvSpPr/>
            <p:nvPr/>
          </p:nvSpPr>
          <p:spPr>
            <a:xfrm>
              <a:off x="10719420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" name="object 136">
              <a:extLst>
                <a:ext uri="{FF2B5EF4-FFF2-40B4-BE49-F238E27FC236}">
                  <a16:creationId xmlns:a16="http://schemas.microsoft.com/office/drawing/2014/main" id="{CC1E2A45-4F08-1B94-260E-85A3EB4AB2B8}"/>
                </a:ext>
              </a:extLst>
            </p:cNvPr>
            <p:cNvSpPr/>
            <p:nvPr/>
          </p:nvSpPr>
          <p:spPr>
            <a:xfrm>
              <a:off x="10719420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" name="object 137">
              <a:extLst>
                <a:ext uri="{FF2B5EF4-FFF2-40B4-BE49-F238E27FC236}">
                  <a16:creationId xmlns:a16="http://schemas.microsoft.com/office/drawing/2014/main" id="{9881C3A0-6132-1BA7-E5C1-516D0985F454}"/>
                </a:ext>
              </a:extLst>
            </p:cNvPr>
            <p:cNvSpPr/>
            <p:nvPr/>
          </p:nvSpPr>
          <p:spPr>
            <a:xfrm>
              <a:off x="10719420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" name="object 138">
              <a:extLst>
                <a:ext uri="{FF2B5EF4-FFF2-40B4-BE49-F238E27FC236}">
                  <a16:creationId xmlns:a16="http://schemas.microsoft.com/office/drawing/2014/main" id="{1AD5D060-220C-49BF-B697-537F5D85118F}"/>
                </a:ext>
              </a:extLst>
            </p:cNvPr>
            <p:cNvSpPr/>
            <p:nvPr/>
          </p:nvSpPr>
          <p:spPr>
            <a:xfrm>
              <a:off x="10719420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" name="object 139">
              <a:extLst>
                <a:ext uri="{FF2B5EF4-FFF2-40B4-BE49-F238E27FC236}">
                  <a16:creationId xmlns:a16="http://schemas.microsoft.com/office/drawing/2014/main" id="{FB3D3733-0890-10EE-000F-A07FBA334117}"/>
                </a:ext>
              </a:extLst>
            </p:cNvPr>
            <p:cNvSpPr/>
            <p:nvPr/>
          </p:nvSpPr>
          <p:spPr>
            <a:xfrm>
              <a:off x="10719420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" name="object 140">
              <a:extLst>
                <a:ext uri="{FF2B5EF4-FFF2-40B4-BE49-F238E27FC236}">
                  <a16:creationId xmlns:a16="http://schemas.microsoft.com/office/drawing/2014/main" id="{016F140C-615D-1775-958F-3A745797453C}"/>
                </a:ext>
              </a:extLst>
            </p:cNvPr>
            <p:cNvSpPr/>
            <p:nvPr/>
          </p:nvSpPr>
          <p:spPr>
            <a:xfrm>
              <a:off x="10719420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5" name="object 141">
              <a:extLst>
                <a:ext uri="{FF2B5EF4-FFF2-40B4-BE49-F238E27FC236}">
                  <a16:creationId xmlns:a16="http://schemas.microsoft.com/office/drawing/2014/main" id="{75B421B0-4418-DEB9-F173-1D6C2C3B2E9E}"/>
                </a:ext>
              </a:extLst>
            </p:cNvPr>
            <p:cNvSpPr/>
            <p:nvPr/>
          </p:nvSpPr>
          <p:spPr>
            <a:xfrm>
              <a:off x="10719420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6" name="object 142">
              <a:extLst>
                <a:ext uri="{FF2B5EF4-FFF2-40B4-BE49-F238E27FC236}">
                  <a16:creationId xmlns:a16="http://schemas.microsoft.com/office/drawing/2014/main" id="{35C13E76-D3A4-4B70-80BC-83403B212DB7}"/>
                </a:ext>
              </a:extLst>
            </p:cNvPr>
            <p:cNvSpPr/>
            <p:nvPr/>
          </p:nvSpPr>
          <p:spPr>
            <a:xfrm>
              <a:off x="10719420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7" name="object 143">
              <a:extLst>
                <a:ext uri="{FF2B5EF4-FFF2-40B4-BE49-F238E27FC236}">
                  <a16:creationId xmlns:a16="http://schemas.microsoft.com/office/drawing/2014/main" id="{EEC9AFE5-8C8C-6813-7F05-1AEBB46CA96A}"/>
                </a:ext>
              </a:extLst>
            </p:cNvPr>
            <p:cNvSpPr/>
            <p:nvPr/>
          </p:nvSpPr>
          <p:spPr>
            <a:xfrm>
              <a:off x="10719420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" name="object 144">
              <a:extLst>
                <a:ext uri="{FF2B5EF4-FFF2-40B4-BE49-F238E27FC236}">
                  <a16:creationId xmlns:a16="http://schemas.microsoft.com/office/drawing/2014/main" id="{5FAE2C41-3656-82DB-4B4F-A5192B2959F3}"/>
                </a:ext>
              </a:extLst>
            </p:cNvPr>
            <p:cNvSpPr/>
            <p:nvPr/>
          </p:nvSpPr>
          <p:spPr>
            <a:xfrm>
              <a:off x="10719420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" name="object 145">
              <a:extLst>
                <a:ext uri="{FF2B5EF4-FFF2-40B4-BE49-F238E27FC236}">
                  <a16:creationId xmlns:a16="http://schemas.microsoft.com/office/drawing/2014/main" id="{B496675F-92C3-C298-AF19-C5D9A50827F4}"/>
                </a:ext>
              </a:extLst>
            </p:cNvPr>
            <p:cNvSpPr/>
            <p:nvPr/>
          </p:nvSpPr>
          <p:spPr>
            <a:xfrm>
              <a:off x="10719420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" name="object 146">
              <a:extLst>
                <a:ext uri="{FF2B5EF4-FFF2-40B4-BE49-F238E27FC236}">
                  <a16:creationId xmlns:a16="http://schemas.microsoft.com/office/drawing/2014/main" id="{1C00F85F-CB8E-4EDB-9D26-F17DE009BC76}"/>
                </a:ext>
              </a:extLst>
            </p:cNvPr>
            <p:cNvSpPr/>
            <p:nvPr/>
          </p:nvSpPr>
          <p:spPr>
            <a:xfrm>
              <a:off x="10719420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" name="object 147">
              <a:extLst>
                <a:ext uri="{FF2B5EF4-FFF2-40B4-BE49-F238E27FC236}">
                  <a16:creationId xmlns:a16="http://schemas.microsoft.com/office/drawing/2014/main" id="{78E990EC-2207-8E1A-1988-99DB3A2E1FD8}"/>
                </a:ext>
              </a:extLst>
            </p:cNvPr>
            <p:cNvSpPr/>
            <p:nvPr/>
          </p:nvSpPr>
          <p:spPr>
            <a:xfrm>
              <a:off x="10719420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" name="object 148">
              <a:extLst>
                <a:ext uri="{FF2B5EF4-FFF2-40B4-BE49-F238E27FC236}">
                  <a16:creationId xmlns:a16="http://schemas.microsoft.com/office/drawing/2014/main" id="{DE5F34B5-14C0-59EA-6944-A460E1BA4F1D}"/>
                </a:ext>
              </a:extLst>
            </p:cNvPr>
            <p:cNvSpPr/>
            <p:nvPr/>
          </p:nvSpPr>
          <p:spPr>
            <a:xfrm>
              <a:off x="10719420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" name="object 149">
              <a:extLst>
                <a:ext uri="{FF2B5EF4-FFF2-40B4-BE49-F238E27FC236}">
                  <a16:creationId xmlns:a16="http://schemas.microsoft.com/office/drawing/2014/main" id="{8C88817C-F83A-01D2-5782-01E2BAA1DB34}"/>
                </a:ext>
              </a:extLst>
            </p:cNvPr>
            <p:cNvSpPr/>
            <p:nvPr/>
          </p:nvSpPr>
          <p:spPr>
            <a:xfrm>
              <a:off x="10719420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5" name="object 150">
            <a:extLst>
              <a:ext uri="{FF2B5EF4-FFF2-40B4-BE49-F238E27FC236}">
                <a16:creationId xmlns:a16="http://schemas.microsoft.com/office/drawing/2014/main" id="{9D89DEAC-615D-2A99-5249-2FBBBEFFF9CD}"/>
              </a:ext>
            </a:extLst>
          </p:cNvPr>
          <p:cNvGrpSpPr/>
          <p:nvPr/>
        </p:nvGrpSpPr>
        <p:grpSpPr>
          <a:xfrm>
            <a:off x="583637" y="1873309"/>
            <a:ext cx="1371981" cy="4389374"/>
            <a:chOff x="1968337" y="6762960"/>
            <a:chExt cx="1371981" cy="4389374"/>
          </a:xfrm>
        </p:grpSpPr>
        <p:sp>
          <p:nvSpPr>
            <p:cNvPr id="119" name="object 151">
              <a:extLst>
                <a:ext uri="{FF2B5EF4-FFF2-40B4-BE49-F238E27FC236}">
                  <a16:creationId xmlns:a16="http://schemas.microsoft.com/office/drawing/2014/main" id="{1A4CBF56-B094-76FD-8040-5E77D767AECE}"/>
                </a:ext>
              </a:extLst>
            </p:cNvPr>
            <p:cNvSpPr/>
            <p:nvPr/>
          </p:nvSpPr>
          <p:spPr>
            <a:xfrm>
              <a:off x="1968337" y="6762960"/>
              <a:ext cx="1371600" cy="878205"/>
            </a:xfrm>
            <a:custGeom>
              <a:avLst/>
              <a:gdLst/>
              <a:ahLst/>
              <a:cxnLst/>
              <a:rect l="l" t="t" r="r" b="b"/>
              <a:pathLst>
                <a:path w="1371600" h="878204">
                  <a:moveTo>
                    <a:pt x="1371600" y="0"/>
                  </a:moveTo>
                  <a:lnTo>
                    <a:pt x="877823" y="0"/>
                  </a:lnTo>
                  <a:lnTo>
                    <a:pt x="0" y="877824"/>
                  </a:lnTo>
                  <a:lnTo>
                    <a:pt x="493776" y="87782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1ABAFF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" name="object 152">
              <a:extLst>
                <a:ext uri="{FF2B5EF4-FFF2-40B4-BE49-F238E27FC236}">
                  <a16:creationId xmlns:a16="http://schemas.microsoft.com/office/drawing/2014/main" id="{98306F99-01D3-D75A-E73E-38D63A098A7F}"/>
                </a:ext>
              </a:extLst>
            </p:cNvPr>
            <p:cNvSpPr/>
            <p:nvPr/>
          </p:nvSpPr>
          <p:spPr>
            <a:xfrm>
              <a:off x="1968337" y="6762960"/>
              <a:ext cx="1371600" cy="878205"/>
            </a:xfrm>
            <a:custGeom>
              <a:avLst/>
              <a:gdLst/>
              <a:ahLst/>
              <a:cxnLst/>
              <a:rect l="l" t="t" r="r" b="b"/>
              <a:pathLst>
                <a:path w="1371600" h="878204">
                  <a:moveTo>
                    <a:pt x="0" y="877824"/>
                  </a:moveTo>
                  <a:lnTo>
                    <a:pt x="493776" y="877824"/>
                  </a:lnTo>
                  <a:lnTo>
                    <a:pt x="1371600" y="0"/>
                  </a:lnTo>
                  <a:lnTo>
                    <a:pt x="877823" y="0"/>
                  </a:lnTo>
                  <a:lnTo>
                    <a:pt x="0" y="8778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" name="object 153">
              <a:extLst>
                <a:ext uri="{FF2B5EF4-FFF2-40B4-BE49-F238E27FC236}">
                  <a16:creationId xmlns:a16="http://schemas.microsoft.com/office/drawing/2014/main" id="{3E2AC429-9E84-6706-3E5A-3F29530DFE19}"/>
                </a:ext>
              </a:extLst>
            </p:cNvPr>
            <p:cNvSpPr/>
            <p:nvPr/>
          </p:nvSpPr>
          <p:spPr>
            <a:xfrm>
              <a:off x="2462113" y="6762960"/>
              <a:ext cx="878205" cy="4389120"/>
            </a:xfrm>
            <a:custGeom>
              <a:avLst/>
              <a:gdLst/>
              <a:ahLst/>
              <a:cxnLst/>
              <a:rect l="l" t="t" r="r" b="b"/>
              <a:pathLst>
                <a:path w="878204" h="4389120">
                  <a:moveTo>
                    <a:pt x="877823" y="0"/>
                  </a:moveTo>
                  <a:lnTo>
                    <a:pt x="0" y="877824"/>
                  </a:lnTo>
                  <a:lnTo>
                    <a:pt x="0" y="4389120"/>
                  </a:lnTo>
                  <a:lnTo>
                    <a:pt x="877823" y="3511296"/>
                  </a:lnTo>
                  <a:lnTo>
                    <a:pt x="877823" y="0"/>
                  </a:lnTo>
                  <a:close/>
                </a:path>
              </a:pathLst>
            </a:custGeom>
            <a:solidFill>
              <a:srgbClr val="00628C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" name="object 154">
              <a:extLst>
                <a:ext uri="{FF2B5EF4-FFF2-40B4-BE49-F238E27FC236}">
                  <a16:creationId xmlns:a16="http://schemas.microsoft.com/office/drawing/2014/main" id="{D8EDA0EB-E1AE-57F4-FDA2-7A91D100F3EC}"/>
                </a:ext>
              </a:extLst>
            </p:cNvPr>
            <p:cNvSpPr/>
            <p:nvPr/>
          </p:nvSpPr>
          <p:spPr>
            <a:xfrm>
              <a:off x="2462113" y="6762960"/>
              <a:ext cx="878205" cy="4389120"/>
            </a:xfrm>
            <a:custGeom>
              <a:avLst/>
              <a:gdLst/>
              <a:ahLst/>
              <a:cxnLst/>
              <a:rect l="l" t="t" r="r" b="b"/>
              <a:pathLst>
                <a:path w="878204" h="4389120">
                  <a:moveTo>
                    <a:pt x="0" y="4389120"/>
                  </a:moveTo>
                  <a:lnTo>
                    <a:pt x="877823" y="3511296"/>
                  </a:lnTo>
                  <a:lnTo>
                    <a:pt x="877823" y="0"/>
                  </a:lnTo>
                  <a:lnTo>
                    <a:pt x="0" y="877824"/>
                  </a:lnTo>
                  <a:lnTo>
                    <a:pt x="0" y="43891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" name="object 155">
              <a:extLst>
                <a:ext uri="{FF2B5EF4-FFF2-40B4-BE49-F238E27FC236}">
                  <a16:creationId xmlns:a16="http://schemas.microsoft.com/office/drawing/2014/main" id="{D1458830-61D1-01FD-01F9-DF99D7855DFA}"/>
                </a:ext>
              </a:extLst>
            </p:cNvPr>
            <p:cNvSpPr/>
            <p:nvPr/>
          </p:nvSpPr>
          <p:spPr>
            <a:xfrm>
              <a:off x="1968337" y="7640784"/>
              <a:ext cx="494030" cy="3511550"/>
            </a:xfrm>
            <a:custGeom>
              <a:avLst/>
              <a:gdLst/>
              <a:ahLst/>
              <a:cxnLst/>
              <a:rect l="l" t="t" r="r" b="b"/>
              <a:pathLst>
                <a:path w="494030" h="3511550">
                  <a:moveTo>
                    <a:pt x="0" y="3511295"/>
                  </a:moveTo>
                  <a:lnTo>
                    <a:pt x="493776" y="3511295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511295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" name="object 156">
              <a:extLst>
                <a:ext uri="{FF2B5EF4-FFF2-40B4-BE49-F238E27FC236}">
                  <a16:creationId xmlns:a16="http://schemas.microsoft.com/office/drawing/2014/main" id="{3920C058-9ACD-ED7D-6EEA-8D36B1663E74}"/>
                </a:ext>
              </a:extLst>
            </p:cNvPr>
            <p:cNvSpPr/>
            <p:nvPr/>
          </p:nvSpPr>
          <p:spPr>
            <a:xfrm>
              <a:off x="1968337" y="7640784"/>
              <a:ext cx="494030" cy="3511550"/>
            </a:xfrm>
            <a:custGeom>
              <a:avLst/>
              <a:gdLst/>
              <a:ahLst/>
              <a:cxnLst/>
              <a:rect l="l" t="t" r="r" b="b"/>
              <a:pathLst>
                <a:path w="494030" h="3511550">
                  <a:moveTo>
                    <a:pt x="0" y="3511295"/>
                  </a:moveTo>
                  <a:lnTo>
                    <a:pt x="493776" y="3511295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51129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6" name="object 157">
            <a:extLst>
              <a:ext uri="{FF2B5EF4-FFF2-40B4-BE49-F238E27FC236}">
                <a16:creationId xmlns:a16="http://schemas.microsoft.com/office/drawing/2014/main" id="{2C732D40-4A86-EF4F-2820-290164588602}"/>
              </a:ext>
            </a:extLst>
          </p:cNvPr>
          <p:cNvGrpSpPr/>
          <p:nvPr/>
        </p:nvGrpSpPr>
        <p:grpSpPr>
          <a:xfrm>
            <a:off x="3762610" y="3793549"/>
            <a:ext cx="933450" cy="457200"/>
            <a:chOff x="5147310" y="8683200"/>
            <a:chExt cx="933450" cy="457200"/>
          </a:xfrm>
        </p:grpSpPr>
        <p:sp>
          <p:nvSpPr>
            <p:cNvPr id="117" name="object 158">
              <a:extLst>
                <a:ext uri="{FF2B5EF4-FFF2-40B4-BE49-F238E27FC236}">
                  <a16:creationId xmlns:a16="http://schemas.microsoft.com/office/drawing/2014/main" id="{EE96F882-288E-6FCF-F6AA-286BB85E2A69}"/>
                </a:ext>
              </a:extLst>
            </p:cNvPr>
            <p:cNvSpPr/>
            <p:nvPr/>
          </p:nvSpPr>
          <p:spPr>
            <a:xfrm>
              <a:off x="5166360" y="86832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342900"/>
                  </a:moveTo>
                  <a:lnTo>
                    <a:pt x="800100" y="342900"/>
                  </a:lnTo>
                  <a:lnTo>
                    <a:pt x="800100" y="457200"/>
                  </a:lnTo>
                  <a:lnTo>
                    <a:pt x="914400" y="228600"/>
                  </a:lnTo>
                  <a:lnTo>
                    <a:pt x="800100" y="0"/>
                  </a:lnTo>
                  <a:lnTo>
                    <a:pt x="800100" y="114300"/>
                  </a:lnTo>
                  <a:lnTo>
                    <a:pt x="0" y="11430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8" name="object 159">
              <a:extLst>
                <a:ext uri="{FF2B5EF4-FFF2-40B4-BE49-F238E27FC236}">
                  <a16:creationId xmlns:a16="http://schemas.microsoft.com/office/drawing/2014/main" id="{F68FD613-7E60-4B6B-04C6-0E6FE4106E92}"/>
                </a:ext>
              </a:extLst>
            </p:cNvPr>
            <p:cNvSpPr/>
            <p:nvPr/>
          </p:nvSpPr>
          <p:spPr>
            <a:xfrm>
              <a:off x="5147310" y="8807025"/>
              <a:ext cx="19050" cy="209550"/>
            </a:xfrm>
            <a:custGeom>
              <a:avLst/>
              <a:gdLst/>
              <a:ahLst/>
              <a:cxnLst/>
              <a:rect l="l" t="t" r="r" b="b"/>
              <a:pathLst>
                <a:path w="19050" h="209550">
                  <a:moveTo>
                    <a:pt x="0" y="209550"/>
                  </a:moveTo>
                  <a:lnTo>
                    <a:pt x="19050" y="2095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7" name="object 160">
            <a:extLst>
              <a:ext uri="{FF2B5EF4-FFF2-40B4-BE49-F238E27FC236}">
                <a16:creationId xmlns:a16="http://schemas.microsoft.com/office/drawing/2014/main" id="{1B7988D9-1A36-0553-48EE-CEE6583F73CB}"/>
              </a:ext>
            </a:extLst>
          </p:cNvPr>
          <p:cNvGrpSpPr/>
          <p:nvPr/>
        </p:nvGrpSpPr>
        <p:grpSpPr>
          <a:xfrm>
            <a:off x="2135739" y="3884989"/>
            <a:ext cx="914400" cy="365760"/>
            <a:chOff x="3520439" y="8774640"/>
            <a:chExt cx="914400" cy="365760"/>
          </a:xfrm>
        </p:grpSpPr>
        <p:sp>
          <p:nvSpPr>
            <p:cNvPr id="115" name="object 161">
              <a:extLst>
                <a:ext uri="{FF2B5EF4-FFF2-40B4-BE49-F238E27FC236}">
                  <a16:creationId xmlns:a16="http://schemas.microsoft.com/office/drawing/2014/main" id="{FADC0390-CB61-2EAF-261B-1E22B826520D}"/>
                </a:ext>
              </a:extLst>
            </p:cNvPr>
            <p:cNvSpPr/>
            <p:nvPr/>
          </p:nvSpPr>
          <p:spPr>
            <a:xfrm>
              <a:off x="3520439" y="8774640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59">
                  <a:moveTo>
                    <a:pt x="731520" y="0"/>
                  </a:moveTo>
                  <a:lnTo>
                    <a:pt x="731520" y="91440"/>
                  </a:lnTo>
                  <a:lnTo>
                    <a:pt x="76169" y="91440"/>
                  </a:lnTo>
                  <a:lnTo>
                    <a:pt x="76169" y="274320"/>
                  </a:lnTo>
                  <a:lnTo>
                    <a:pt x="731520" y="274320"/>
                  </a:lnTo>
                  <a:lnTo>
                    <a:pt x="731520" y="365760"/>
                  </a:lnTo>
                  <a:lnTo>
                    <a:pt x="914400" y="182880"/>
                  </a:lnTo>
                  <a:lnTo>
                    <a:pt x="731520" y="0"/>
                  </a:lnTo>
                  <a:close/>
                </a:path>
                <a:path w="914400" h="365759">
                  <a:moveTo>
                    <a:pt x="60935" y="91440"/>
                  </a:moveTo>
                  <a:lnTo>
                    <a:pt x="30467" y="91440"/>
                  </a:lnTo>
                  <a:lnTo>
                    <a:pt x="30467" y="274320"/>
                  </a:lnTo>
                  <a:lnTo>
                    <a:pt x="60935" y="274320"/>
                  </a:lnTo>
                  <a:lnTo>
                    <a:pt x="60935" y="91440"/>
                  </a:lnTo>
                  <a:close/>
                </a:path>
                <a:path w="914400" h="365759">
                  <a:moveTo>
                    <a:pt x="15233" y="91440"/>
                  </a:moveTo>
                  <a:lnTo>
                    <a:pt x="0" y="91440"/>
                  </a:lnTo>
                  <a:lnTo>
                    <a:pt x="0" y="274320"/>
                  </a:lnTo>
                  <a:lnTo>
                    <a:pt x="15233" y="274320"/>
                  </a:lnTo>
                  <a:lnTo>
                    <a:pt x="15233" y="91440"/>
                  </a:lnTo>
                  <a:close/>
                </a:path>
              </a:pathLst>
            </a:custGeom>
            <a:solidFill>
              <a:srgbClr val="1BADE4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6" name="object 162">
              <a:extLst>
                <a:ext uri="{FF2B5EF4-FFF2-40B4-BE49-F238E27FC236}">
                  <a16:creationId xmlns:a16="http://schemas.microsoft.com/office/drawing/2014/main" id="{4C3F6B93-2E19-7DD4-D0CA-51D4EFA5F2BB}"/>
                </a:ext>
              </a:extLst>
            </p:cNvPr>
            <p:cNvSpPr/>
            <p:nvPr/>
          </p:nvSpPr>
          <p:spPr>
            <a:xfrm>
              <a:off x="3520439" y="8774640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59">
                  <a:moveTo>
                    <a:pt x="76169" y="91440"/>
                  </a:moveTo>
                  <a:lnTo>
                    <a:pt x="731520" y="91440"/>
                  </a:lnTo>
                  <a:lnTo>
                    <a:pt x="731520" y="0"/>
                  </a:lnTo>
                  <a:lnTo>
                    <a:pt x="914400" y="182880"/>
                  </a:lnTo>
                  <a:lnTo>
                    <a:pt x="731520" y="365760"/>
                  </a:lnTo>
                  <a:lnTo>
                    <a:pt x="731520" y="274320"/>
                  </a:lnTo>
                  <a:lnTo>
                    <a:pt x="76169" y="274320"/>
                  </a:lnTo>
                  <a:lnTo>
                    <a:pt x="76169" y="91440"/>
                  </a:lnTo>
                  <a:close/>
                </a:path>
                <a:path w="914400" h="365759">
                  <a:moveTo>
                    <a:pt x="30467" y="91440"/>
                  </a:moveTo>
                  <a:lnTo>
                    <a:pt x="60935" y="91440"/>
                  </a:lnTo>
                  <a:lnTo>
                    <a:pt x="60935" y="274320"/>
                  </a:lnTo>
                  <a:lnTo>
                    <a:pt x="30467" y="274320"/>
                  </a:lnTo>
                  <a:lnTo>
                    <a:pt x="30467" y="91440"/>
                  </a:lnTo>
                </a:path>
                <a:path w="914400" h="365759">
                  <a:moveTo>
                    <a:pt x="0" y="91440"/>
                  </a:moveTo>
                  <a:lnTo>
                    <a:pt x="15233" y="91440"/>
                  </a:lnTo>
                  <a:lnTo>
                    <a:pt x="15233" y="274320"/>
                  </a:lnTo>
                  <a:lnTo>
                    <a:pt x="0" y="274320"/>
                  </a:lnTo>
                  <a:lnTo>
                    <a:pt x="0" y="91440"/>
                  </a:lnTo>
                </a:path>
              </a:pathLst>
            </a:custGeom>
            <a:ln w="9525">
              <a:solidFill>
                <a:srgbClr val="1BADE4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8" name="object 163">
            <a:extLst>
              <a:ext uri="{FF2B5EF4-FFF2-40B4-BE49-F238E27FC236}">
                <a16:creationId xmlns:a16="http://schemas.microsoft.com/office/drawing/2014/main" id="{B9FFF102-02A4-FB51-C6EC-7D932B9B9B7D}"/>
              </a:ext>
            </a:extLst>
          </p:cNvPr>
          <p:cNvGrpSpPr/>
          <p:nvPr/>
        </p:nvGrpSpPr>
        <p:grpSpPr>
          <a:xfrm>
            <a:off x="9471878" y="1873309"/>
            <a:ext cx="1353405" cy="4114800"/>
            <a:chOff x="10856578" y="6762960"/>
            <a:chExt cx="1353405" cy="4114800"/>
          </a:xfrm>
        </p:grpSpPr>
        <p:sp>
          <p:nvSpPr>
            <p:cNvPr id="84" name="object 164">
              <a:extLst>
                <a:ext uri="{FF2B5EF4-FFF2-40B4-BE49-F238E27FC236}">
                  <a16:creationId xmlns:a16="http://schemas.microsoft.com/office/drawing/2014/main" id="{E76CE89A-E042-08A8-9EFC-99C84CC03129}"/>
                </a:ext>
              </a:extLst>
            </p:cNvPr>
            <p:cNvSpPr/>
            <p:nvPr/>
          </p:nvSpPr>
          <p:spPr>
            <a:xfrm>
              <a:off x="11802313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5" name="object 165">
              <a:extLst>
                <a:ext uri="{FF2B5EF4-FFF2-40B4-BE49-F238E27FC236}">
                  <a16:creationId xmlns:a16="http://schemas.microsoft.com/office/drawing/2014/main" id="{4E858E83-559E-EF6C-E21D-35A246E2A3D5}"/>
                </a:ext>
              </a:extLst>
            </p:cNvPr>
            <p:cNvSpPr/>
            <p:nvPr/>
          </p:nvSpPr>
          <p:spPr>
            <a:xfrm>
              <a:off x="11802313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6" name="object 166">
              <a:extLst>
                <a:ext uri="{FF2B5EF4-FFF2-40B4-BE49-F238E27FC236}">
                  <a16:creationId xmlns:a16="http://schemas.microsoft.com/office/drawing/2014/main" id="{D7CB4642-623B-C003-0FBC-3B0317107302}"/>
                </a:ext>
              </a:extLst>
            </p:cNvPr>
            <p:cNvSpPr/>
            <p:nvPr/>
          </p:nvSpPr>
          <p:spPr>
            <a:xfrm>
              <a:off x="12006147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7" name="object 167">
              <a:extLst>
                <a:ext uri="{FF2B5EF4-FFF2-40B4-BE49-F238E27FC236}">
                  <a16:creationId xmlns:a16="http://schemas.microsoft.com/office/drawing/2014/main" id="{616BF238-46FF-CA0F-837B-3A5A49BCCF6F}"/>
                </a:ext>
              </a:extLst>
            </p:cNvPr>
            <p:cNvSpPr/>
            <p:nvPr/>
          </p:nvSpPr>
          <p:spPr>
            <a:xfrm>
              <a:off x="11869003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8" name="object 168">
              <a:extLst>
                <a:ext uri="{FF2B5EF4-FFF2-40B4-BE49-F238E27FC236}">
                  <a16:creationId xmlns:a16="http://schemas.microsoft.com/office/drawing/2014/main" id="{1233CFFC-89A0-735C-3980-1A457977F5B3}"/>
                </a:ext>
              </a:extLst>
            </p:cNvPr>
            <p:cNvSpPr/>
            <p:nvPr/>
          </p:nvSpPr>
          <p:spPr>
            <a:xfrm>
              <a:off x="11869003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9" name="object 169">
              <a:extLst>
                <a:ext uri="{FF2B5EF4-FFF2-40B4-BE49-F238E27FC236}">
                  <a16:creationId xmlns:a16="http://schemas.microsoft.com/office/drawing/2014/main" id="{9C3BC011-237B-7AB6-ECE3-17099DDD96C6}"/>
                </a:ext>
              </a:extLst>
            </p:cNvPr>
            <p:cNvSpPr/>
            <p:nvPr/>
          </p:nvSpPr>
          <p:spPr>
            <a:xfrm>
              <a:off x="11869003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0" name="object 170">
              <a:extLst>
                <a:ext uri="{FF2B5EF4-FFF2-40B4-BE49-F238E27FC236}">
                  <a16:creationId xmlns:a16="http://schemas.microsoft.com/office/drawing/2014/main" id="{73A5EC9A-5296-5B9A-3DEC-B47E90686B78}"/>
                </a:ext>
              </a:extLst>
            </p:cNvPr>
            <p:cNvSpPr/>
            <p:nvPr/>
          </p:nvSpPr>
          <p:spPr>
            <a:xfrm>
              <a:off x="11869003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1" name="object 171">
              <a:extLst>
                <a:ext uri="{FF2B5EF4-FFF2-40B4-BE49-F238E27FC236}">
                  <a16:creationId xmlns:a16="http://schemas.microsoft.com/office/drawing/2014/main" id="{6DF24B61-D764-D9BF-06FD-10D922B2AEA0}"/>
                </a:ext>
              </a:extLst>
            </p:cNvPr>
            <p:cNvSpPr/>
            <p:nvPr/>
          </p:nvSpPr>
          <p:spPr>
            <a:xfrm>
              <a:off x="11869003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2" name="object 172">
              <a:extLst>
                <a:ext uri="{FF2B5EF4-FFF2-40B4-BE49-F238E27FC236}">
                  <a16:creationId xmlns:a16="http://schemas.microsoft.com/office/drawing/2014/main" id="{7F8B4B2A-165E-73EC-16C2-6F61CFCBA1AF}"/>
                </a:ext>
              </a:extLst>
            </p:cNvPr>
            <p:cNvSpPr/>
            <p:nvPr/>
          </p:nvSpPr>
          <p:spPr>
            <a:xfrm>
              <a:off x="11869003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3" name="object 173">
              <a:extLst>
                <a:ext uri="{FF2B5EF4-FFF2-40B4-BE49-F238E27FC236}">
                  <a16:creationId xmlns:a16="http://schemas.microsoft.com/office/drawing/2014/main" id="{88DAF617-EA07-82AE-3CC3-940DE1771EFB}"/>
                </a:ext>
              </a:extLst>
            </p:cNvPr>
            <p:cNvSpPr/>
            <p:nvPr/>
          </p:nvSpPr>
          <p:spPr>
            <a:xfrm>
              <a:off x="11869003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4" name="object 174">
              <a:extLst>
                <a:ext uri="{FF2B5EF4-FFF2-40B4-BE49-F238E27FC236}">
                  <a16:creationId xmlns:a16="http://schemas.microsoft.com/office/drawing/2014/main" id="{C4B75B1C-C9EC-A468-8B77-33BBF0D9DEAB}"/>
                </a:ext>
              </a:extLst>
            </p:cNvPr>
            <p:cNvSpPr/>
            <p:nvPr/>
          </p:nvSpPr>
          <p:spPr>
            <a:xfrm>
              <a:off x="11869003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5" name="object 175">
              <a:extLst>
                <a:ext uri="{FF2B5EF4-FFF2-40B4-BE49-F238E27FC236}">
                  <a16:creationId xmlns:a16="http://schemas.microsoft.com/office/drawing/2014/main" id="{D72DFBD7-3B0B-4168-2D04-19CFC9957A50}"/>
                </a:ext>
              </a:extLst>
            </p:cNvPr>
            <p:cNvSpPr/>
            <p:nvPr/>
          </p:nvSpPr>
          <p:spPr>
            <a:xfrm>
              <a:off x="11869003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6" name="object 176">
              <a:extLst>
                <a:ext uri="{FF2B5EF4-FFF2-40B4-BE49-F238E27FC236}">
                  <a16:creationId xmlns:a16="http://schemas.microsoft.com/office/drawing/2014/main" id="{AD06EB22-083F-B213-2650-B362C2F19E23}"/>
                </a:ext>
              </a:extLst>
            </p:cNvPr>
            <p:cNvSpPr/>
            <p:nvPr/>
          </p:nvSpPr>
          <p:spPr>
            <a:xfrm>
              <a:off x="11869003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7" name="object 177">
              <a:extLst>
                <a:ext uri="{FF2B5EF4-FFF2-40B4-BE49-F238E27FC236}">
                  <a16:creationId xmlns:a16="http://schemas.microsoft.com/office/drawing/2014/main" id="{CFBECF2A-6BFF-9C23-AFA8-A9BB223CA578}"/>
                </a:ext>
              </a:extLst>
            </p:cNvPr>
            <p:cNvSpPr/>
            <p:nvPr/>
          </p:nvSpPr>
          <p:spPr>
            <a:xfrm>
              <a:off x="11869003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8" name="object 178">
              <a:extLst>
                <a:ext uri="{FF2B5EF4-FFF2-40B4-BE49-F238E27FC236}">
                  <a16:creationId xmlns:a16="http://schemas.microsoft.com/office/drawing/2014/main" id="{3DCC2588-4442-DF73-7A9F-0881B243424B}"/>
                </a:ext>
              </a:extLst>
            </p:cNvPr>
            <p:cNvSpPr/>
            <p:nvPr/>
          </p:nvSpPr>
          <p:spPr>
            <a:xfrm>
              <a:off x="11869003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9" name="object 179">
              <a:extLst>
                <a:ext uri="{FF2B5EF4-FFF2-40B4-BE49-F238E27FC236}">
                  <a16:creationId xmlns:a16="http://schemas.microsoft.com/office/drawing/2014/main" id="{2E57E482-D29E-E7FA-B07D-C1E01FF187F6}"/>
                </a:ext>
              </a:extLst>
            </p:cNvPr>
            <p:cNvSpPr/>
            <p:nvPr/>
          </p:nvSpPr>
          <p:spPr>
            <a:xfrm>
              <a:off x="11869003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0" name="object 180">
              <a:extLst>
                <a:ext uri="{FF2B5EF4-FFF2-40B4-BE49-F238E27FC236}">
                  <a16:creationId xmlns:a16="http://schemas.microsoft.com/office/drawing/2014/main" id="{4FEC8364-A99C-4F4B-A757-F1BFAFDF2860}"/>
                </a:ext>
              </a:extLst>
            </p:cNvPr>
            <p:cNvSpPr/>
            <p:nvPr/>
          </p:nvSpPr>
          <p:spPr>
            <a:xfrm>
              <a:off x="11869003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1" name="object 181">
              <a:extLst>
                <a:ext uri="{FF2B5EF4-FFF2-40B4-BE49-F238E27FC236}">
                  <a16:creationId xmlns:a16="http://schemas.microsoft.com/office/drawing/2014/main" id="{11993B77-2802-9017-B8C1-EA670B827318}"/>
                </a:ext>
              </a:extLst>
            </p:cNvPr>
            <p:cNvSpPr/>
            <p:nvPr/>
          </p:nvSpPr>
          <p:spPr>
            <a:xfrm>
              <a:off x="11869003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2" name="object 182">
              <a:extLst>
                <a:ext uri="{FF2B5EF4-FFF2-40B4-BE49-F238E27FC236}">
                  <a16:creationId xmlns:a16="http://schemas.microsoft.com/office/drawing/2014/main" id="{6A27F488-7F8A-0E2D-5EE5-7CF390D0C99E}"/>
                </a:ext>
              </a:extLst>
            </p:cNvPr>
            <p:cNvSpPr/>
            <p:nvPr/>
          </p:nvSpPr>
          <p:spPr>
            <a:xfrm>
              <a:off x="11869003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object 183">
              <a:extLst>
                <a:ext uri="{FF2B5EF4-FFF2-40B4-BE49-F238E27FC236}">
                  <a16:creationId xmlns:a16="http://schemas.microsoft.com/office/drawing/2014/main" id="{F401BF12-EEDE-5AD5-A8B5-AB68FA645A3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41387" y="10581809"/>
              <a:ext cx="81676" cy="91720"/>
            </a:xfrm>
            <a:prstGeom prst="rect">
              <a:avLst/>
            </a:prstGeom>
          </p:spPr>
        </p:pic>
        <p:sp>
          <p:nvSpPr>
            <p:cNvPr id="104" name="object 184">
              <a:extLst>
                <a:ext uri="{FF2B5EF4-FFF2-40B4-BE49-F238E27FC236}">
                  <a16:creationId xmlns:a16="http://schemas.microsoft.com/office/drawing/2014/main" id="{A4C8B7A7-E7D6-1558-8DD9-159B20879B65}"/>
                </a:ext>
              </a:extLst>
            </p:cNvPr>
            <p:cNvSpPr/>
            <p:nvPr/>
          </p:nvSpPr>
          <p:spPr>
            <a:xfrm>
              <a:off x="10856578" y="6968746"/>
              <a:ext cx="925830" cy="3625215"/>
            </a:xfrm>
            <a:custGeom>
              <a:avLst/>
              <a:gdLst/>
              <a:ahLst/>
              <a:cxnLst/>
              <a:rect l="l" t="t" r="r" b="b"/>
              <a:pathLst>
                <a:path w="925829" h="3625215">
                  <a:moveTo>
                    <a:pt x="0" y="0"/>
                  </a:moveTo>
                  <a:lnTo>
                    <a:pt x="925646" y="362461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5" name="object 185">
              <a:extLst>
                <a:ext uri="{FF2B5EF4-FFF2-40B4-BE49-F238E27FC236}">
                  <a16:creationId xmlns:a16="http://schemas.microsoft.com/office/drawing/2014/main" id="{0FF1505F-F6BC-05CB-D55B-53544C7E0D1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23877" y="8427415"/>
              <a:ext cx="79944" cy="93463"/>
            </a:xfrm>
            <a:prstGeom prst="rect">
              <a:avLst/>
            </a:prstGeom>
          </p:spPr>
        </p:pic>
        <p:sp>
          <p:nvSpPr>
            <p:cNvPr id="106" name="object 186">
              <a:extLst>
                <a:ext uri="{FF2B5EF4-FFF2-40B4-BE49-F238E27FC236}">
                  <a16:creationId xmlns:a16="http://schemas.microsoft.com/office/drawing/2014/main" id="{E8726942-39B2-6926-B2EE-6A338385BBCC}"/>
                </a:ext>
              </a:extLst>
            </p:cNvPr>
            <p:cNvSpPr/>
            <p:nvPr/>
          </p:nvSpPr>
          <p:spPr>
            <a:xfrm>
              <a:off x="10856578" y="6968745"/>
              <a:ext cx="903605" cy="1481455"/>
            </a:xfrm>
            <a:custGeom>
              <a:avLst/>
              <a:gdLst/>
              <a:ahLst/>
              <a:cxnLst/>
              <a:rect l="l" t="t" r="r" b="b"/>
              <a:pathLst>
                <a:path w="903604" h="1481454">
                  <a:moveTo>
                    <a:pt x="0" y="0"/>
                  </a:moveTo>
                  <a:lnTo>
                    <a:pt x="903462" y="1481315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7" name="object 187">
              <a:extLst>
                <a:ext uri="{FF2B5EF4-FFF2-40B4-BE49-F238E27FC236}">
                  <a16:creationId xmlns:a16="http://schemas.microsoft.com/office/drawing/2014/main" id="{02E58673-5F7B-2AAC-0B1B-EAA8D41D68A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19617" y="6926558"/>
              <a:ext cx="84205" cy="84200"/>
            </a:xfrm>
            <a:prstGeom prst="rect">
              <a:avLst/>
            </a:prstGeom>
          </p:spPr>
        </p:pic>
        <p:sp>
          <p:nvSpPr>
            <p:cNvPr id="108" name="object 188">
              <a:extLst>
                <a:ext uri="{FF2B5EF4-FFF2-40B4-BE49-F238E27FC236}">
                  <a16:creationId xmlns:a16="http://schemas.microsoft.com/office/drawing/2014/main" id="{5BED6CAC-F45B-E443-2C04-1E1F3E9873B2}"/>
                </a:ext>
              </a:extLst>
            </p:cNvPr>
            <p:cNvSpPr/>
            <p:nvPr/>
          </p:nvSpPr>
          <p:spPr>
            <a:xfrm>
              <a:off x="10856578" y="6968659"/>
              <a:ext cx="864869" cy="635"/>
            </a:xfrm>
            <a:custGeom>
              <a:avLst/>
              <a:gdLst/>
              <a:ahLst/>
              <a:cxnLst/>
              <a:rect l="l" t="t" r="r" b="b"/>
              <a:pathLst>
                <a:path w="864870" h="634">
                  <a:moveTo>
                    <a:pt x="0" y="86"/>
                  </a:moveTo>
                  <a:lnTo>
                    <a:pt x="864551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9" name="object 189">
              <a:extLst>
                <a:ext uri="{FF2B5EF4-FFF2-40B4-BE49-F238E27FC236}">
                  <a16:creationId xmlns:a16="http://schemas.microsoft.com/office/drawing/2014/main" id="{264A5530-0CF7-8A01-EE29-37379FF64C6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18666" y="10627973"/>
              <a:ext cx="85156" cy="84177"/>
            </a:xfrm>
            <a:prstGeom prst="rect">
              <a:avLst/>
            </a:prstGeom>
          </p:spPr>
        </p:pic>
        <p:sp>
          <p:nvSpPr>
            <p:cNvPr id="110" name="object 190">
              <a:extLst>
                <a:ext uri="{FF2B5EF4-FFF2-40B4-BE49-F238E27FC236}">
                  <a16:creationId xmlns:a16="http://schemas.microsoft.com/office/drawing/2014/main" id="{5757BC54-C2D5-CBDA-CB3B-BB828A3809BB}"/>
                </a:ext>
              </a:extLst>
            </p:cNvPr>
            <p:cNvSpPr/>
            <p:nvPr/>
          </p:nvSpPr>
          <p:spPr>
            <a:xfrm>
              <a:off x="10856578" y="10649205"/>
              <a:ext cx="864869" cy="20955"/>
            </a:xfrm>
            <a:custGeom>
              <a:avLst/>
              <a:gdLst/>
              <a:ahLst/>
              <a:cxnLst/>
              <a:rect l="l" t="t" r="r" b="b"/>
              <a:pathLst>
                <a:path w="864870" h="20954">
                  <a:moveTo>
                    <a:pt x="0" y="0"/>
                  </a:moveTo>
                  <a:lnTo>
                    <a:pt x="864575" y="2085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1" name="object 191">
              <a:extLst>
                <a:ext uri="{FF2B5EF4-FFF2-40B4-BE49-F238E27FC236}">
                  <a16:creationId xmlns:a16="http://schemas.microsoft.com/office/drawing/2014/main" id="{66634C5C-CA30-AE7A-EBB6-5CA004A6F3B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27457" y="8818850"/>
              <a:ext cx="76364" cy="93774"/>
            </a:xfrm>
            <a:prstGeom prst="rect">
              <a:avLst/>
            </a:prstGeom>
          </p:spPr>
        </p:pic>
        <p:sp>
          <p:nvSpPr>
            <p:cNvPr id="112" name="object 192">
              <a:extLst>
                <a:ext uri="{FF2B5EF4-FFF2-40B4-BE49-F238E27FC236}">
                  <a16:creationId xmlns:a16="http://schemas.microsoft.com/office/drawing/2014/main" id="{C078DF22-83AF-723C-DB72-644C0A7EEF64}"/>
                </a:ext>
              </a:extLst>
            </p:cNvPr>
            <p:cNvSpPr/>
            <p:nvPr/>
          </p:nvSpPr>
          <p:spPr>
            <a:xfrm>
              <a:off x="10856578" y="8892470"/>
              <a:ext cx="908685" cy="1757045"/>
            </a:xfrm>
            <a:custGeom>
              <a:avLst/>
              <a:gdLst/>
              <a:ahLst/>
              <a:cxnLst/>
              <a:rect l="l" t="t" r="r" b="b"/>
              <a:pathLst>
                <a:path w="908684" h="1757045">
                  <a:moveTo>
                    <a:pt x="0" y="1756734"/>
                  </a:moveTo>
                  <a:lnTo>
                    <a:pt x="908443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3" name="object 193">
              <a:extLst>
                <a:ext uri="{FF2B5EF4-FFF2-40B4-BE49-F238E27FC236}">
                  <a16:creationId xmlns:a16="http://schemas.microsoft.com/office/drawing/2014/main" id="{FCA151B5-30ED-0047-2C18-B38CD324D9D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41286" y="6967141"/>
              <a:ext cx="81646" cy="91748"/>
            </a:xfrm>
            <a:prstGeom prst="rect">
              <a:avLst/>
            </a:prstGeom>
          </p:spPr>
        </p:pic>
        <p:sp>
          <p:nvSpPr>
            <p:cNvPr id="114" name="object 194">
              <a:extLst>
                <a:ext uri="{FF2B5EF4-FFF2-40B4-BE49-F238E27FC236}">
                  <a16:creationId xmlns:a16="http://schemas.microsoft.com/office/drawing/2014/main" id="{A2E1169F-7669-A98B-12C5-B34DB2F667ED}"/>
                </a:ext>
              </a:extLst>
            </p:cNvPr>
            <p:cNvSpPr/>
            <p:nvPr/>
          </p:nvSpPr>
          <p:spPr>
            <a:xfrm>
              <a:off x="10856578" y="7047278"/>
              <a:ext cx="925830" cy="3602354"/>
            </a:xfrm>
            <a:custGeom>
              <a:avLst/>
              <a:gdLst/>
              <a:ahLst/>
              <a:cxnLst/>
              <a:rect l="l" t="t" r="r" b="b"/>
              <a:pathLst>
                <a:path w="925829" h="3602354">
                  <a:moveTo>
                    <a:pt x="0" y="3601926"/>
                  </a:moveTo>
                  <a:lnTo>
                    <a:pt x="925530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9" name="object 195">
            <a:extLst>
              <a:ext uri="{FF2B5EF4-FFF2-40B4-BE49-F238E27FC236}">
                <a16:creationId xmlns:a16="http://schemas.microsoft.com/office/drawing/2014/main" id="{CB36AFCC-2A9E-4383-3E13-AE65238801CF}"/>
              </a:ext>
            </a:extLst>
          </p:cNvPr>
          <p:cNvGrpSpPr/>
          <p:nvPr/>
        </p:nvGrpSpPr>
        <p:grpSpPr>
          <a:xfrm>
            <a:off x="8374599" y="2036994"/>
            <a:ext cx="915358" cy="3785389"/>
            <a:chOff x="9759299" y="6926645"/>
            <a:chExt cx="915358" cy="3785389"/>
          </a:xfrm>
        </p:grpSpPr>
        <p:pic>
          <p:nvPicPr>
            <p:cNvPr id="72" name="object 196">
              <a:extLst>
                <a:ext uri="{FF2B5EF4-FFF2-40B4-BE49-F238E27FC236}">
                  <a16:creationId xmlns:a16="http://schemas.microsoft.com/office/drawing/2014/main" id="{155033DB-8759-AE58-BC30-B96546F3AE7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92721" y="10582073"/>
              <a:ext cx="81936" cy="91456"/>
            </a:xfrm>
            <a:prstGeom prst="rect">
              <a:avLst/>
            </a:prstGeom>
          </p:spPr>
        </p:pic>
        <p:sp>
          <p:nvSpPr>
            <p:cNvPr id="73" name="object 197">
              <a:extLst>
                <a:ext uri="{FF2B5EF4-FFF2-40B4-BE49-F238E27FC236}">
                  <a16:creationId xmlns:a16="http://schemas.microsoft.com/office/drawing/2014/main" id="{6E0B8030-44D7-1014-A2C4-57994116EADE}"/>
                </a:ext>
              </a:extLst>
            </p:cNvPr>
            <p:cNvSpPr/>
            <p:nvPr/>
          </p:nvSpPr>
          <p:spPr>
            <a:xfrm>
              <a:off x="9759299" y="6968745"/>
              <a:ext cx="874394" cy="3624579"/>
            </a:xfrm>
            <a:custGeom>
              <a:avLst/>
              <a:gdLst/>
              <a:ahLst/>
              <a:cxnLst/>
              <a:rect l="l" t="t" r="r" b="b"/>
              <a:pathLst>
                <a:path w="874395" h="3624579">
                  <a:moveTo>
                    <a:pt x="0" y="0"/>
                  </a:moveTo>
                  <a:lnTo>
                    <a:pt x="874390" y="362435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object 198">
              <a:extLst>
                <a:ext uri="{FF2B5EF4-FFF2-40B4-BE49-F238E27FC236}">
                  <a16:creationId xmlns:a16="http://schemas.microsoft.com/office/drawing/2014/main" id="{CD067A72-9A6C-7725-057B-4BE271760AB1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76563" y="8503363"/>
              <a:ext cx="77676" cy="93715"/>
            </a:xfrm>
            <a:prstGeom prst="rect">
              <a:avLst/>
            </a:prstGeom>
          </p:spPr>
        </p:pic>
        <p:sp>
          <p:nvSpPr>
            <p:cNvPr id="75" name="object 199">
              <a:extLst>
                <a:ext uri="{FF2B5EF4-FFF2-40B4-BE49-F238E27FC236}">
                  <a16:creationId xmlns:a16="http://schemas.microsoft.com/office/drawing/2014/main" id="{4A61DC73-F8A1-C738-255B-13C1D5054F78}"/>
                </a:ext>
              </a:extLst>
            </p:cNvPr>
            <p:cNvSpPr/>
            <p:nvPr/>
          </p:nvSpPr>
          <p:spPr>
            <a:xfrm>
              <a:off x="9759300" y="6968745"/>
              <a:ext cx="854710" cy="1555750"/>
            </a:xfrm>
            <a:custGeom>
              <a:avLst/>
              <a:gdLst/>
              <a:ahLst/>
              <a:cxnLst/>
              <a:rect l="l" t="t" r="r" b="b"/>
              <a:pathLst>
                <a:path w="854709" h="1555750">
                  <a:moveTo>
                    <a:pt x="0" y="0"/>
                  </a:moveTo>
                  <a:lnTo>
                    <a:pt x="854351" y="155566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6" name="object 200">
              <a:extLst>
                <a:ext uri="{FF2B5EF4-FFF2-40B4-BE49-F238E27FC236}">
                  <a16:creationId xmlns:a16="http://schemas.microsoft.com/office/drawing/2014/main" id="{2CF45A14-3136-040C-F724-17F7317F7E37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0039" y="6926645"/>
              <a:ext cx="84200" cy="84200"/>
            </a:xfrm>
            <a:prstGeom prst="rect">
              <a:avLst/>
            </a:prstGeom>
          </p:spPr>
        </p:pic>
        <p:sp>
          <p:nvSpPr>
            <p:cNvPr id="77" name="object 201">
              <a:extLst>
                <a:ext uri="{FF2B5EF4-FFF2-40B4-BE49-F238E27FC236}">
                  <a16:creationId xmlns:a16="http://schemas.microsoft.com/office/drawing/2014/main" id="{7D2E8C08-9C79-1812-FFCD-DECDC2AD6FDC}"/>
                </a:ext>
              </a:extLst>
            </p:cNvPr>
            <p:cNvSpPr/>
            <p:nvPr/>
          </p:nvSpPr>
          <p:spPr>
            <a:xfrm>
              <a:off x="9759300" y="6968745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247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object 202">
              <a:extLst>
                <a:ext uri="{FF2B5EF4-FFF2-40B4-BE49-F238E27FC236}">
                  <a16:creationId xmlns:a16="http://schemas.microsoft.com/office/drawing/2014/main" id="{472296F6-9ED1-7559-1F37-6B9239B53228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9027" y="10627860"/>
              <a:ext cx="85210" cy="84174"/>
            </a:xfrm>
            <a:prstGeom prst="rect">
              <a:avLst/>
            </a:prstGeom>
          </p:spPr>
        </p:pic>
        <p:sp>
          <p:nvSpPr>
            <p:cNvPr id="79" name="object 203">
              <a:extLst>
                <a:ext uri="{FF2B5EF4-FFF2-40B4-BE49-F238E27FC236}">
                  <a16:creationId xmlns:a16="http://schemas.microsoft.com/office/drawing/2014/main" id="{F0D7EF4F-C685-4187-3A2E-498A5EFF55DE}"/>
                </a:ext>
              </a:extLst>
            </p:cNvPr>
            <p:cNvSpPr/>
            <p:nvPr/>
          </p:nvSpPr>
          <p:spPr>
            <a:xfrm>
              <a:off x="9759299" y="10649205"/>
              <a:ext cx="812800" cy="20955"/>
            </a:xfrm>
            <a:custGeom>
              <a:avLst/>
              <a:gdLst/>
              <a:ahLst/>
              <a:cxnLst/>
              <a:rect l="l" t="t" r="r" b="b"/>
              <a:pathLst>
                <a:path w="812800" h="20954">
                  <a:moveTo>
                    <a:pt x="0" y="0"/>
                  </a:moveTo>
                  <a:lnTo>
                    <a:pt x="812273" y="20742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0" name="object 204">
              <a:extLst>
                <a:ext uri="{FF2B5EF4-FFF2-40B4-BE49-F238E27FC236}">
                  <a16:creationId xmlns:a16="http://schemas.microsoft.com/office/drawing/2014/main" id="{F4409B5B-8E30-7A49-CEAC-B8761F764FD3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78140" y="8898861"/>
              <a:ext cx="76099" cy="93779"/>
            </a:xfrm>
            <a:prstGeom prst="rect">
              <a:avLst/>
            </a:prstGeom>
          </p:spPr>
        </p:pic>
        <p:sp>
          <p:nvSpPr>
            <p:cNvPr id="81" name="object 205">
              <a:extLst>
                <a:ext uri="{FF2B5EF4-FFF2-40B4-BE49-F238E27FC236}">
                  <a16:creationId xmlns:a16="http://schemas.microsoft.com/office/drawing/2014/main" id="{A233D061-25CD-20DD-5F06-68C8F0BE0B73}"/>
                </a:ext>
              </a:extLst>
            </p:cNvPr>
            <p:cNvSpPr/>
            <p:nvPr/>
          </p:nvSpPr>
          <p:spPr>
            <a:xfrm>
              <a:off x="9759300" y="8972665"/>
              <a:ext cx="856615" cy="1677035"/>
            </a:xfrm>
            <a:custGeom>
              <a:avLst/>
              <a:gdLst/>
              <a:ahLst/>
              <a:cxnLst/>
              <a:rect l="l" t="t" r="r" b="b"/>
              <a:pathLst>
                <a:path w="856615" h="1677034">
                  <a:moveTo>
                    <a:pt x="0" y="1676540"/>
                  </a:moveTo>
                  <a:lnTo>
                    <a:pt x="856497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object 206">
              <a:extLst>
                <a:ext uri="{FF2B5EF4-FFF2-40B4-BE49-F238E27FC236}">
                  <a16:creationId xmlns:a16="http://schemas.microsoft.com/office/drawing/2014/main" id="{8CD63D83-FB46-01F9-4222-1A98D97E01E4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92625" y="6967236"/>
              <a:ext cx="81909" cy="91485"/>
            </a:xfrm>
            <a:prstGeom prst="rect">
              <a:avLst/>
            </a:prstGeom>
          </p:spPr>
        </p:pic>
        <p:sp>
          <p:nvSpPr>
            <p:cNvPr id="83" name="object 207">
              <a:extLst>
                <a:ext uri="{FF2B5EF4-FFF2-40B4-BE49-F238E27FC236}">
                  <a16:creationId xmlns:a16="http://schemas.microsoft.com/office/drawing/2014/main" id="{EE432B1A-DF64-3352-AF4F-4C893156B901}"/>
                </a:ext>
              </a:extLst>
            </p:cNvPr>
            <p:cNvSpPr/>
            <p:nvPr/>
          </p:nvSpPr>
          <p:spPr>
            <a:xfrm>
              <a:off x="9759300" y="7047637"/>
              <a:ext cx="874394" cy="3601720"/>
            </a:xfrm>
            <a:custGeom>
              <a:avLst/>
              <a:gdLst/>
              <a:ahLst/>
              <a:cxnLst/>
              <a:rect l="l" t="t" r="r" b="b"/>
              <a:pathLst>
                <a:path w="874395" h="3601720">
                  <a:moveTo>
                    <a:pt x="0" y="3601568"/>
                  </a:moveTo>
                  <a:lnTo>
                    <a:pt x="874279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0" name="object 208">
            <a:extLst>
              <a:ext uri="{FF2B5EF4-FFF2-40B4-BE49-F238E27FC236}">
                <a16:creationId xmlns:a16="http://schemas.microsoft.com/office/drawing/2014/main" id="{2BCEF03C-1442-B977-B183-A238FBEECE8B}"/>
              </a:ext>
            </a:extLst>
          </p:cNvPr>
          <p:cNvSpPr/>
          <p:nvPr/>
        </p:nvSpPr>
        <p:spPr>
          <a:xfrm>
            <a:off x="10621464" y="2079094"/>
            <a:ext cx="579755" cy="902969"/>
          </a:xfrm>
          <a:custGeom>
            <a:avLst/>
            <a:gdLst/>
            <a:ahLst/>
            <a:cxnLst/>
            <a:rect l="l" t="t" r="r" b="b"/>
            <a:pathLst>
              <a:path w="579754" h="902970">
                <a:moveTo>
                  <a:pt x="569561" y="812675"/>
                </a:moveTo>
                <a:lnTo>
                  <a:pt x="501230" y="856510"/>
                </a:lnTo>
                <a:lnTo>
                  <a:pt x="579231" y="902924"/>
                </a:lnTo>
                <a:lnTo>
                  <a:pt x="569561" y="812675"/>
                </a:lnTo>
                <a:close/>
              </a:path>
              <a:path w="579754" h="902970">
                <a:moveTo>
                  <a:pt x="0" y="0"/>
                </a:moveTo>
                <a:lnTo>
                  <a:pt x="535396" y="834593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09">
            <a:extLst>
              <a:ext uri="{FF2B5EF4-FFF2-40B4-BE49-F238E27FC236}">
                <a16:creationId xmlns:a16="http://schemas.microsoft.com/office/drawing/2014/main" id="{200BB96E-C70B-D62B-8598-568F53929E09}"/>
              </a:ext>
            </a:extLst>
          </p:cNvPr>
          <p:cNvSpPr/>
          <p:nvPr/>
        </p:nvSpPr>
        <p:spPr>
          <a:xfrm>
            <a:off x="10621464" y="2604875"/>
            <a:ext cx="579755" cy="681990"/>
          </a:xfrm>
          <a:custGeom>
            <a:avLst/>
            <a:gdLst/>
            <a:ahLst/>
            <a:cxnLst/>
            <a:rect l="l" t="t" r="r" b="b"/>
            <a:pathLst>
              <a:path w="579754" h="681990">
                <a:moveTo>
                  <a:pt x="557613" y="593791"/>
                </a:moveTo>
                <a:lnTo>
                  <a:pt x="495737" y="646347"/>
                </a:lnTo>
                <a:lnTo>
                  <a:pt x="579231" y="681944"/>
                </a:lnTo>
                <a:lnTo>
                  <a:pt x="557613" y="593791"/>
                </a:lnTo>
                <a:close/>
              </a:path>
              <a:path w="579754" h="681990">
                <a:moveTo>
                  <a:pt x="0" y="0"/>
                </a:moveTo>
                <a:lnTo>
                  <a:pt x="526675" y="620069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210">
            <a:extLst>
              <a:ext uri="{FF2B5EF4-FFF2-40B4-BE49-F238E27FC236}">
                <a16:creationId xmlns:a16="http://schemas.microsoft.com/office/drawing/2014/main" id="{DC61F987-AE5B-44C7-D552-41C3E263C031}"/>
              </a:ext>
            </a:extLst>
          </p:cNvPr>
          <p:cNvSpPr/>
          <p:nvPr/>
        </p:nvSpPr>
        <p:spPr>
          <a:xfrm>
            <a:off x="10621464" y="3656434"/>
            <a:ext cx="579755" cy="99695"/>
          </a:xfrm>
          <a:custGeom>
            <a:avLst/>
            <a:gdLst/>
            <a:ahLst/>
            <a:cxnLst/>
            <a:rect l="l" t="t" r="r" b="b"/>
            <a:pathLst>
              <a:path w="579754" h="99695">
                <a:moveTo>
                  <a:pt x="503380" y="18685"/>
                </a:moveTo>
                <a:lnTo>
                  <a:pt x="493841" y="99305"/>
                </a:lnTo>
                <a:lnTo>
                  <a:pt x="579231" y="68534"/>
                </a:lnTo>
                <a:lnTo>
                  <a:pt x="503380" y="18685"/>
                </a:lnTo>
                <a:close/>
              </a:path>
              <a:path w="579754" h="99695">
                <a:moveTo>
                  <a:pt x="0" y="0"/>
                </a:moveTo>
                <a:lnTo>
                  <a:pt x="498610" y="58995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211">
            <a:extLst>
              <a:ext uri="{FF2B5EF4-FFF2-40B4-BE49-F238E27FC236}">
                <a16:creationId xmlns:a16="http://schemas.microsoft.com/office/drawing/2014/main" id="{022A97B3-7C25-67B9-7B71-464A6376B5A3}"/>
              </a:ext>
            </a:extLst>
          </p:cNvPr>
          <p:cNvSpPr/>
          <p:nvPr/>
        </p:nvSpPr>
        <p:spPr>
          <a:xfrm>
            <a:off x="10621464" y="4011177"/>
            <a:ext cx="579755" cy="171450"/>
          </a:xfrm>
          <a:custGeom>
            <a:avLst/>
            <a:gdLst/>
            <a:ahLst/>
            <a:cxnLst/>
            <a:rect l="l" t="t" r="r" b="b"/>
            <a:pathLst>
              <a:path w="579754" h="171450">
                <a:moveTo>
                  <a:pt x="490390" y="0"/>
                </a:moveTo>
                <a:lnTo>
                  <a:pt x="511053" y="78509"/>
                </a:lnTo>
                <a:lnTo>
                  <a:pt x="579231" y="18592"/>
                </a:lnTo>
                <a:lnTo>
                  <a:pt x="490390" y="0"/>
                </a:lnTo>
                <a:close/>
              </a:path>
              <a:path w="579754" h="171450">
                <a:moveTo>
                  <a:pt x="0" y="171037"/>
                </a:moveTo>
                <a:lnTo>
                  <a:pt x="500721" y="39254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212">
            <a:extLst>
              <a:ext uri="{FF2B5EF4-FFF2-40B4-BE49-F238E27FC236}">
                <a16:creationId xmlns:a16="http://schemas.microsoft.com/office/drawing/2014/main" id="{D2838670-8AB5-1071-54A9-C6559158C1A6}"/>
              </a:ext>
            </a:extLst>
          </p:cNvPr>
          <p:cNvSpPr/>
          <p:nvPr/>
        </p:nvSpPr>
        <p:spPr>
          <a:xfrm>
            <a:off x="10621464" y="3130654"/>
            <a:ext cx="579755" cy="384810"/>
          </a:xfrm>
          <a:custGeom>
            <a:avLst/>
            <a:gdLst/>
            <a:ahLst/>
            <a:cxnLst/>
            <a:rect l="l" t="t" r="r" b="b"/>
            <a:pathLst>
              <a:path w="579754" h="384809">
                <a:moveTo>
                  <a:pt x="534068" y="306033"/>
                </a:moveTo>
                <a:lnTo>
                  <a:pt x="489148" y="373656"/>
                </a:lnTo>
                <a:lnTo>
                  <a:pt x="579231" y="384764"/>
                </a:lnTo>
                <a:lnTo>
                  <a:pt x="534068" y="306033"/>
                </a:lnTo>
                <a:close/>
              </a:path>
              <a:path w="579754" h="384809">
                <a:moveTo>
                  <a:pt x="0" y="0"/>
                </a:moveTo>
                <a:lnTo>
                  <a:pt x="511608" y="339844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35" name="object 213">
            <a:extLst>
              <a:ext uri="{FF2B5EF4-FFF2-40B4-BE49-F238E27FC236}">
                <a16:creationId xmlns:a16="http://schemas.microsoft.com/office/drawing/2014/main" id="{6AD728F2-8214-8B4B-EA7B-63F8A8C6D9F3}"/>
              </a:ext>
            </a:extLst>
          </p:cNvPr>
          <p:cNvGrpSpPr/>
          <p:nvPr/>
        </p:nvGrpSpPr>
        <p:grpSpPr>
          <a:xfrm>
            <a:off x="10621463" y="4372669"/>
            <a:ext cx="580740" cy="1387490"/>
            <a:chOff x="12006163" y="9262320"/>
            <a:chExt cx="580740" cy="1387490"/>
          </a:xfrm>
        </p:grpSpPr>
        <p:sp>
          <p:nvSpPr>
            <p:cNvPr id="67" name="object 214">
              <a:extLst>
                <a:ext uri="{FF2B5EF4-FFF2-40B4-BE49-F238E27FC236}">
                  <a16:creationId xmlns:a16="http://schemas.microsoft.com/office/drawing/2014/main" id="{A2CDB180-AC65-1B7A-E307-9CFF7ED8335C}"/>
                </a:ext>
              </a:extLst>
            </p:cNvPr>
            <p:cNvSpPr/>
            <p:nvPr/>
          </p:nvSpPr>
          <p:spPr>
            <a:xfrm>
              <a:off x="12006163" y="9262320"/>
              <a:ext cx="579755" cy="335915"/>
            </a:xfrm>
            <a:custGeom>
              <a:avLst/>
              <a:gdLst/>
              <a:ahLst/>
              <a:cxnLst/>
              <a:rect l="l" t="t" r="r" b="b"/>
              <a:pathLst>
                <a:path w="579754" h="335915">
                  <a:moveTo>
                    <a:pt x="488635" y="5544"/>
                  </a:moveTo>
                  <a:lnTo>
                    <a:pt x="529309" y="75803"/>
                  </a:lnTo>
                  <a:lnTo>
                    <a:pt x="579231" y="0"/>
                  </a:lnTo>
                  <a:lnTo>
                    <a:pt x="488635" y="5544"/>
                  </a:lnTo>
                  <a:close/>
                </a:path>
                <a:path w="579754" h="335915">
                  <a:moveTo>
                    <a:pt x="0" y="335325"/>
                  </a:moveTo>
                  <a:lnTo>
                    <a:pt x="508972" y="40673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8" name="object 215">
              <a:extLst>
                <a:ext uri="{FF2B5EF4-FFF2-40B4-BE49-F238E27FC236}">
                  <a16:creationId xmlns:a16="http://schemas.microsoft.com/office/drawing/2014/main" id="{2C9D3C1F-2EFB-F76C-1131-2609310DA6B7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97682" y="9546560"/>
              <a:ext cx="89221" cy="89028"/>
            </a:xfrm>
            <a:prstGeom prst="rect">
              <a:avLst/>
            </a:prstGeom>
          </p:spPr>
        </p:pic>
        <p:sp>
          <p:nvSpPr>
            <p:cNvPr id="69" name="object 216">
              <a:extLst>
                <a:ext uri="{FF2B5EF4-FFF2-40B4-BE49-F238E27FC236}">
                  <a16:creationId xmlns:a16="http://schemas.microsoft.com/office/drawing/2014/main" id="{BBEC3754-0EEF-45B6-41B3-E666016D6104}"/>
                </a:ext>
              </a:extLst>
            </p:cNvPr>
            <p:cNvSpPr/>
            <p:nvPr/>
          </p:nvSpPr>
          <p:spPr>
            <a:xfrm>
              <a:off x="12006163" y="9605281"/>
              <a:ext cx="521970" cy="518159"/>
            </a:xfrm>
            <a:custGeom>
              <a:avLst/>
              <a:gdLst/>
              <a:ahLst/>
              <a:cxnLst/>
              <a:rect l="l" t="t" r="r" b="b"/>
              <a:pathLst>
                <a:path w="521970" h="518159">
                  <a:moveTo>
                    <a:pt x="0" y="518143"/>
                  </a:moveTo>
                  <a:lnTo>
                    <a:pt x="521633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object 217">
              <a:extLst>
                <a:ext uri="{FF2B5EF4-FFF2-40B4-BE49-F238E27FC236}">
                  <a16:creationId xmlns:a16="http://schemas.microsoft.com/office/drawing/2014/main" id="{4BEBBBFA-C2A7-A750-7940-7DFBD35BB278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04247" y="9813261"/>
              <a:ext cx="82656" cy="92854"/>
            </a:xfrm>
            <a:prstGeom prst="rect">
              <a:avLst/>
            </a:prstGeom>
          </p:spPr>
        </p:pic>
        <p:sp>
          <p:nvSpPr>
            <p:cNvPr id="71" name="object 218">
              <a:extLst>
                <a:ext uri="{FF2B5EF4-FFF2-40B4-BE49-F238E27FC236}">
                  <a16:creationId xmlns:a16="http://schemas.microsoft.com/office/drawing/2014/main" id="{0E2C4D43-71AA-4D8B-CBAA-8B77F5374554}"/>
                </a:ext>
              </a:extLst>
            </p:cNvPr>
            <p:cNvSpPr/>
            <p:nvPr/>
          </p:nvSpPr>
          <p:spPr>
            <a:xfrm>
              <a:off x="12006163" y="9881460"/>
              <a:ext cx="533400" cy="768350"/>
            </a:xfrm>
            <a:custGeom>
              <a:avLst/>
              <a:gdLst/>
              <a:ahLst/>
              <a:cxnLst/>
              <a:rect l="l" t="t" r="r" b="b"/>
              <a:pathLst>
                <a:path w="533400" h="768350">
                  <a:moveTo>
                    <a:pt x="0" y="767745"/>
                  </a:moveTo>
                  <a:lnTo>
                    <a:pt x="532937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36" name="object 219">
            <a:extLst>
              <a:ext uri="{FF2B5EF4-FFF2-40B4-BE49-F238E27FC236}">
                <a16:creationId xmlns:a16="http://schemas.microsoft.com/office/drawing/2014/main" id="{C905F151-5F71-4674-1DBD-41D6F2507B50}"/>
              </a:ext>
            </a:extLst>
          </p:cNvPr>
          <p:cNvGrpSpPr/>
          <p:nvPr/>
        </p:nvGrpSpPr>
        <p:grpSpPr>
          <a:xfrm>
            <a:off x="2135694" y="595572"/>
            <a:ext cx="1022350" cy="3410070"/>
            <a:chOff x="3520394" y="5485223"/>
            <a:chExt cx="1022350" cy="3410070"/>
          </a:xfrm>
        </p:grpSpPr>
        <p:sp>
          <p:nvSpPr>
            <p:cNvPr id="62" name="object 220">
              <a:extLst>
                <a:ext uri="{FF2B5EF4-FFF2-40B4-BE49-F238E27FC236}">
                  <a16:creationId xmlns:a16="http://schemas.microsoft.com/office/drawing/2014/main" id="{7DEAD6B8-E2B1-F12B-7BFA-2A373AA6F89C}"/>
                </a:ext>
              </a:extLst>
            </p:cNvPr>
            <p:cNvSpPr/>
            <p:nvPr/>
          </p:nvSpPr>
          <p:spPr>
            <a:xfrm>
              <a:off x="4009369" y="885084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3891" y="27763"/>
                  </a:moveTo>
                  <a:lnTo>
                    <a:pt x="43891" y="16127"/>
                  </a:lnTo>
                  <a:lnTo>
                    <a:pt x="41577" y="10541"/>
                  </a:lnTo>
                  <a:lnTo>
                    <a:pt x="33349" y="2313"/>
                  </a:lnTo>
                  <a:lnTo>
                    <a:pt x="27763" y="0"/>
                  </a:lnTo>
                  <a:lnTo>
                    <a:pt x="16127" y="0"/>
                  </a:lnTo>
                  <a:lnTo>
                    <a:pt x="10541" y="2313"/>
                  </a:lnTo>
                  <a:lnTo>
                    <a:pt x="2313" y="10541"/>
                  </a:lnTo>
                  <a:lnTo>
                    <a:pt x="0" y="16127"/>
                  </a:lnTo>
                  <a:lnTo>
                    <a:pt x="0" y="27763"/>
                  </a:lnTo>
                  <a:lnTo>
                    <a:pt x="2313" y="33349"/>
                  </a:lnTo>
                  <a:lnTo>
                    <a:pt x="10541" y="41577"/>
                  </a:lnTo>
                  <a:lnTo>
                    <a:pt x="16127" y="43891"/>
                  </a:lnTo>
                  <a:lnTo>
                    <a:pt x="27763" y="43891"/>
                  </a:lnTo>
                  <a:lnTo>
                    <a:pt x="33349" y="41577"/>
                  </a:lnTo>
                  <a:lnTo>
                    <a:pt x="41577" y="33349"/>
                  </a:lnTo>
                  <a:lnTo>
                    <a:pt x="43891" y="27763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object 221">
              <a:extLst>
                <a:ext uri="{FF2B5EF4-FFF2-40B4-BE49-F238E27FC236}">
                  <a16:creationId xmlns:a16="http://schemas.microsoft.com/office/drawing/2014/main" id="{7F00E814-76D4-5387-0447-377BAB993156}"/>
                </a:ext>
              </a:extLst>
            </p:cNvPr>
            <p:cNvSpPr/>
            <p:nvPr/>
          </p:nvSpPr>
          <p:spPr>
            <a:xfrm>
              <a:off x="4009369" y="885084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945" y="43891"/>
                  </a:moveTo>
                  <a:lnTo>
                    <a:pt x="27763" y="43891"/>
                  </a:lnTo>
                  <a:lnTo>
                    <a:pt x="33349" y="41577"/>
                  </a:lnTo>
                  <a:lnTo>
                    <a:pt x="37463" y="37463"/>
                  </a:lnTo>
                  <a:lnTo>
                    <a:pt x="41577" y="33349"/>
                  </a:lnTo>
                  <a:lnTo>
                    <a:pt x="43891" y="27763"/>
                  </a:lnTo>
                  <a:lnTo>
                    <a:pt x="43891" y="21945"/>
                  </a:lnTo>
                  <a:lnTo>
                    <a:pt x="43891" y="16127"/>
                  </a:lnTo>
                  <a:lnTo>
                    <a:pt x="41577" y="10541"/>
                  </a:lnTo>
                  <a:lnTo>
                    <a:pt x="37463" y="6427"/>
                  </a:lnTo>
                  <a:lnTo>
                    <a:pt x="33349" y="2313"/>
                  </a:lnTo>
                  <a:lnTo>
                    <a:pt x="27763" y="0"/>
                  </a:lnTo>
                  <a:lnTo>
                    <a:pt x="21945" y="0"/>
                  </a:lnTo>
                  <a:lnTo>
                    <a:pt x="16127" y="0"/>
                  </a:lnTo>
                  <a:lnTo>
                    <a:pt x="10541" y="2313"/>
                  </a:lnTo>
                  <a:lnTo>
                    <a:pt x="6427" y="6427"/>
                  </a:lnTo>
                  <a:lnTo>
                    <a:pt x="2313" y="10541"/>
                  </a:lnTo>
                  <a:lnTo>
                    <a:pt x="0" y="16127"/>
                  </a:lnTo>
                  <a:lnTo>
                    <a:pt x="0" y="21945"/>
                  </a:lnTo>
                  <a:lnTo>
                    <a:pt x="0" y="27763"/>
                  </a:lnTo>
                  <a:lnTo>
                    <a:pt x="2313" y="33349"/>
                  </a:lnTo>
                  <a:lnTo>
                    <a:pt x="6427" y="37463"/>
                  </a:lnTo>
                  <a:lnTo>
                    <a:pt x="10541" y="41577"/>
                  </a:lnTo>
                  <a:lnTo>
                    <a:pt x="16127" y="43891"/>
                  </a:lnTo>
                  <a:lnTo>
                    <a:pt x="21945" y="43891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object 222">
              <a:extLst>
                <a:ext uri="{FF2B5EF4-FFF2-40B4-BE49-F238E27FC236}">
                  <a16:creationId xmlns:a16="http://schemas.microsoft.com/office/drawing/2014/main" id="{625BC526-8812-1EF5-10BA-A5C2F5596AED}"/>
                </a:ext>
              </a:extLst>
            </p:cNvPr>
            <p:cNvSpPr/>
            <p:nvPr/>
          </p:nvSpPr>
          <p:spPr>
            <a:xfrm>
              <a:off x="4031314" y="5996144"/>
              <a:ext cx="0" cy="2877185"/>
            </a:xfrm>
            <a:custGeom>
              <a:avLst/>
              <a:gdLst/>
              <a:ahLst/>
              <a:cxnLst/>
              <a:rect l="l" t="t" r="r" b="b"/>
              <a:pathLst>
                <a:path h="2877184">
                  <a:moveTo>
                    <a:pt x="0" y="0"/>
                  </a:moveTo>
                  <a:lnTo>
                    <a:pt x="0" y="2876645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223">
              <a:extLst>
                <a:ext uri="{FF2B5EF4-FFF2-40B4-BE49-F238E27FC236}">
                  <a16:creationId xmlns:a16="http://schemas.microsoft.com/office/drawing/2014/main" id="{BB76B359-BC37-7C93-4FA8-0608DD8D59E4}"/>
                </a:ext>
              </a:extLst>
            </p:cNvPr>
            <p:cNvSpPr/>
            <p:nvPr/>
          </p:nvSpPr>
          <p:spPr>
            <a:xfrm>
              <a:off x="3520394" y="5485223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510920" y="0"/>
                  </a:move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close/>
                </a:path>
              </a:pathLst>
            </a:custGeom>
            <a:solidFill>
              <a:srgbClr val="0091CE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224">
              <a:extLst>
                <a:ext uri="{FF2B5EF4-FFF2-40B4-BE49-F238E27FC236}">
                  <a16:creationId xmlns:a16="http://schemas.microsoft.com/office/drawing/2014/main" id="{3430BC9A-74EB-05CE-4EFE-B2337ABD5C4D}"/>
                </a:ext>
              </a:extLst>
            </p:cNvPr>
            <p:cNvSpPr/>
            <p:nvPr/>
          </p:nvSpPr>
          <p:spPr>
            <a:xfrm>
              <a:off x="3520394" y="5485223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1021841" y="510920"/>
                  </a:move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7" name="object 225">
            <a:extLst>
              <a:ext uri="{FF2B5EF4-FFF2-40B4-BE49-F238E27FC236}">
                <a16:creationId xmlns:a16="http://schemas.microsoft.com/office/drawing/2014/main" id="{D928BAD8-24CA-566E-FD21-0E27686392D5}"/>
              </a:ext>
            </a:extLst>
          </p:cNvPr>
          <p:cNvSpPr txBox="1"/>
          <p:nvPr/>
        </p:nvSpPr>
        <p:spPr>
          <a:xfrm>
            <a:off x="2256077" y="712793"/>
            <a:ext cx="78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2260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One-  dimensional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226">
            <a:extLst>
              <a:ext uri="{FF2B5EF4-FFF2-40B4-BE49-F238E27FC236}">
                <a16:creationId xmlns:a16="http://schemas.microsoft.com/office/drawing/2014/main" id="{1CBA3B5B-616D-DB80-A109-5AC82B5388CA}"/>
              </a:ext>
            </a:extLst>
          </p:cNvPr>
          <p:cNvSpPr txBox="1"/>
          <p:nvPr/>
        </p:nvSpPr>
        <p:spPr>
          <a:xfrm>
            <a:off x="2266123" y="1078552"/>
            <a:ext cx="76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420" marR="5080" indent="-1733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convolution  kernel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227">
            <a:extLst>
              <a:ext uri="{FF2B5EF4-FFF2-40B4-BE49-F238E27FC236}">
                <a16:creationId xmlns:a16="http://schemas.microsoft.com/office/drawing/2014/main" id="{DE2CCB72-791C-5456-01E0-98FBBB2F2E7B}"/>
              </a:ext>
            </a:extLst>
          </p:cNvPr>
          <p:cNvGrpSpPr/>
          <p:nvPr/>
        </p:nvGrpSpPr>
        <p:grpSpPr>
          <a:xfrm>
            <a:off x="3743118" y="595663"/>
            <a:ext cx="1022350" cy="3334653"/>
            <a:chOff x="5127818" y="5485314"/>
            <a:chExt cx="1022350" cy="3334653"/>
          </a:xfrm>
        </p:grpSpPr>
        <p:sp>
          <p:nvSpPr>
            <p:cNvPr id="57" name="object 228">
              <a:extLst>
                <a:ext uri="{FF2B5EF4-FFF2-40B4-BE49-F238E27FC236}">
                  <a16:creationId xmlns:a16="http://schemas.microsoft.com/office/drawing/2014/main" id="{ED544988-2025-2A77-34B9-613A7ED1F37E}"/>
                </a:ext>
              </a:extLst>
            </p:cNvPr>
            <p:cNvSpPr/>
            <p:nvPr/>
          </p:nvSpPr>
          <p:spPr>
            <a:xfrm>
              <a:off x="5598391" y="87755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3890" y="27945"/>
                  </a:moveTo>
                  <a:lnTo>
                    <a:pt x="16309" y="0"/>
                  </a:lnTo>
                  <a:lnTo>
                    <a:pt x="10708" y="2276"/>
                  </a:lnTo>
                  <a:lnTo>
                    <a:pt x="2426" y="10450"/>
                  </a:lnTo>
                  <a:lnTo>
                    <a:pt x="76" y="16021"/>
                  </a:lnTo>
                  <a:lnTo>
                    <a:pt x="0" y="27657"/>
                  </a:lnTo>
                  <a:lnTo>
                    <a:pt x="2277" y="33258"/>
                  </a:lnTo>
                  <a:lnTo>
                    <a:pt x="10450" y="41539"/>
                  </a:lnTo>
                  <a:lnTo>
                    <a:pt x="16021" y="43890"/>
                  </a:lnTo>
                  <a:lnTo>
                    <a:pt x="27657" y="43966"/>
                  </a:lnTo>
                  <a:lnTo>
                    <a:pt x="33258" y="41689"/>
                  </a:lnTo>
                  <a:lnTo>
                    <a:pt x="41539" y="33515"/>
                  </a:lnTo>
                  <a:lnTo>
                    <a:pt x="43890" y="27945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229">
              <a:extLst>
                <a:ext uri="{FF2B5EF4-FFF2-40B4-BE49-F238E27FC236}">
                  <a16:creationId xmlns:a16="http://schemas.microsoft.com/office/drawing/2014/main" id="{97999B70-41FB-9F1D-7C73-17331B5491E7}"/>
                </a:ext>
              </a:extLst>
            </p:cNvPr>
            <p:cNvSpPr/>
            <p:nvPr/>
          </p:nvSpPr>
          <p:spPr>
            <a:xfrm>
              <a:off x="5598391" y="87755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839" y="43928"/>
                  </a:moveTo>
                  <a:lnTo>
                    <a:pt x="27657" y="43966"/>
                  </a:lnTo>
                  <a:lnTo>
                    <a:pt x="33258" y="41689"/>
                  </a:lnTo>
                  <a:lnTo>
                    <a:pt x="37399" y="37602"/>
                  </a:lnTo>
                  <a:lnTo>
                    <a:pt x="41539" y="33515"/>
                  </a:lnTo>
                  <a:lnTo>
                    <a:pt x="43890" y="27945"/>
                  </a:lnTo>
                  <a:lnTo>
                    <a:pt x="43928" y="22127"/>
                  </a:lnTo>
                  <a:lnTo>
                    <a:pt x="43966" y="16309"/>
                  </a:lnTo>
                  <a:lnTo>
                    <a:pt x="41689" y="10708"/>
                  </a:lnTo>
                  <a:lnTo>
                    <a:pt x="37602" y="6567"/>
                  </a:lnTo>
                  <a:lnTo>
                    <a:pt x="33515" y="2426"/>
                  </a:lnTo>
                  <a:lnTo>
                    <a:pt x="27945" y="76"/>
                  </a:lnTo>
                  <a:lnTo>
                    <a:pt x="22127" y="38"/>
                  </a:lnTo>
                  <a:lnTo>
                    <a:pt x="16309" y="0"/>
                  </a:lnTo>
                  <a:lnTo>
                    <a:pt x="10708" y="2276"/>
                  </a:lnTo>
                  <a:lnTo>
                    <a:pt x="6567" y="6363"/>
                  </a:lnTo>
                  <a:lnTo>
                    <a:pt x="2426" y="10450"/>
                  </a:lnTo>
                  <a:lnTo>
                    <a:pt x="76" y="16021"/>
                  </a:lnTo>
                  <a:lnTo>
                    <a:pt x="38" y="21839"/>
                  </a:lnTo>
                  <a:lnTo>
                    <a:pt x="0" y="27657"/>
                  </a:lnTo>
                  <a:lnTo>
                    <a:pt x="2277" y="33258"/>
                  </a:lnTo>
                  <a:lnTo>
                    <a:pt x="6363" y="37399"/>
                  </a:lnTo>
                  <a:lnTo>
                    <a:pt x="10450" y="41539"/>
                  </a:lnTo>
                  <a:lnTo>
                    <a:pt x="16021" y="43890"/>
                  </a:lnTo>
                  <a:lnTo>
                    <a:pt x="21839" y="43928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object 230">
              <a:extLst>
                <a:ext uri="{FF2B5EF4-FFF2-40B4-BE49-F238E27FC236}">
                  <a16:creationId xmlns:a16="http://schemas.microsoft.com/office/drawing/2014/main" id="{DA43D8DB-1AF2-3741-22D9-91E9EAD7C678}"/>
                </a:ext>
              </a:extLst>
            </p:cNvPr>
            <p:cNvSpPr/>
            <p:nvPr/>
          </p:nvSpPr>
          <p:spPr>
            <a:xfrm>
              <a:off x="5620375" y="5996235"/>
              <a:ext cx="18415" cy="2801620"/>
            </a:xfrm>
            <a:custGeom>
              <a:avLst/>
              <a:gdLst/>
              <a:ahLst/>
              <a:cxnLst/>
              <a:rect l="l" t="t" r="r" b="b"/>
              <a:pathLst>
                <a:path w="18414" h="2801620">
                  <a:moveTo>
                    <a:pt x="18363" y="0"/>
                  </a:moveTo>
                  <a:lnTo>
                    <a:pt x="0" y="2801264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231">
              <a:extLst>
                <a:ext uri="{FF2B5EF4-FFF2-40B4-BE49-F238E27FC236}">
                  <a16:creationId xmlns:a16="http://schemas.microsoft.com/office/drawing/2014/main" id="{65B2397D-A573-148D-F4E4-07336FB97FF0}"/>
                </a:ext>
              </a:extLst>
            </p:cNvPr>
            <p:cNvSpPr/>
            <p:nvPr/>
          </p:nvSpPr>
          <p:spPr>
            <a:xfrm>
              <a:off x="5127818" y="5485314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510920" y="0"/>
                  </a:move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close/>
                </a:path>
              </a:pathLst>
            </a:custGeom>
            <a:solidFill>
              <a:srgbClr val="0091CE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object 232">
              <a:extLst>
                <a:ext uri="{FF2B5EF4-FFF2-40B4-BE49-F238E27FC236}">
                  <a16:creationId xmlns:a16="http://schemas.microsoft.com/office/drawing/2014/main" id="{70D6F2E5-5DD1-821F-D87F-8F123B999A9F}"/>
                </a:ext>
              </a:extLst>
            </p:cNvPr>
            <p:cNvSpPr/>
            <p:nvPr/>
          </p:nvSpPr>
          <p:spPr>
            <a:xfrm>
              <a:off x="5127818" y="5485314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1021841" y="510920"/>
                  </a:move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0" name="object 233">
            <a:extLst>
              <a:ext uri="{FF2B5EF4-FFF2-40B4-BE49-F238E27FC236}">
                <a16:creationId xmlns:a16="http://schemas.microsoft.com/office/drawing/2014/main" id="{662EBC3D-AF83-049F-ECDE-1B91362B80CA}"/>
              </a:ext>
            </a:extLst>
          </p:cNvPr>
          <p:cNvSpPr txBox="1"/>
          <p:nvPr/>
        </p:nvSpPr>
        <p:spPr>
          <a:xfrm>
            <a:off x="3977169" y="895764"/>
            <a:ext cx="553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Location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234">
            <a:extLst>
              <a:ext uri="{FF2B5EF4-FFF2-40B4-BE49-F238E27FC236}">
                <a16:creationId xmlns:a16="http://schemas.microsoft.com/office/drawing/2014/main" id="{A2DFFF40-F5B0-2277-0B6D-2D04B957D856}"/>
              </a:ext>
            </a:extLst>
          </p:cNvPr>
          <p:cNvSpPr txBox="1"/>
          <p:nvPr/>
        </p:nvSpPr>
        <p:spPr>
          <a:xfrm>
            <a:off x="4035509" y="1078644"/>
            <a:ext cx="436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235">
            <a:extLst>
              <a:ext uri="{FF2B5EF4-FFF2-40B4-BE49-F238E27FC236}">
                <a16:creationId xmlns:a16="http://schemas.microsoft.com/office/drawing/2014/main" id="{070F1187-A82C-2795-6907-A1F6D4363772}"/>
              </a:ext>
            </a:extLst>
          </p:cNvPr>
          <p:cNvSpPr txBox="1"/>
          <p:nvPr/>
        </p:nvSpPr>
        <p:spPr>
          <a:xfrm>
            <a:off x="5350697" y="772446"/>
            <a:ext cx="3175635" cy="659130"/>
          </a:xfrm>
          <a:prstGeom prst="rect">
            <a:avLst/>
          </a:prstGeom>
          <a:solidFill>
            <a:srgbClr val="0083B9"/>
          </a:solidFill>
        </p:spPr>
        <p:txBody>
          <a:bodyPr vert="horz" wrap="square" lIns="0" tIns="317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Self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Attention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236">
            <a:extLst>
              <a:ext uri="{FF2B5EF4-FFF2-40B4-BE49-F238E27FC236}">
                <a16:creationId xmlns:a16="http://schemas.microsoft.com/office/drawing/2014/main" id="{3A6B379D-10DC-3C46-3863-59268F9705E7}"/>
              </a:ext>
            </a:extLst>
          </p:cNvPr>
          <p:cNvSpPr txBox="1"/>
          <p:nvPr/>
        </p:nvSpPr>
        <p:spPr>
          <a:xfrm>
            <a:off x="9489978" y="781843"/>
            <a:ext cx="1972945" cy="649605"/>
          </a:xfrm>
          <a:prstGeom prst="rect">
            <a:avLst/>
          </a:prstGeom>
          <a:solidFill>
            <a:srgbClr val="0083B9"/>
          </a:solidFill>
        </p:spPr>
        <p:txBody>
          <a:bodyPr vert="horz" wrap="square" lIns="0" tIns="571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Double-layer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perceptron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4" name="object 237">
            <a:extLst>
              <a:ext uri="{FF2B5EF4-FFF2-40B4-BE49-F238E27FC236}">
                <a16:creationId xmlns:a16="http://schemas.microsoft.com/office/drawing/2014/main" id="{EF1C2BAB-43A0-A72C-B50E-49B4E5C7BAAE}"/>
              </a:ext>
            </a:extLst>
          </p:cNvPr>
          <p:cNvGrpSpPr/>
          <p:nvPr/>
        </p:nvGrpSpPr>
        <p:grpSpPr>
          <a:xfrm>
            <a:off x="11195931" y="2559109"/>
            <a:ext cx="412432" cy="2743200"/>
            <a:chOff x="12580631" y="7448760"/>
            <a:chExt cx="412432" cy="2743200"/>
          </a:xfrm>
        </p:grpSpPr>
        <p:sp>
          <p:nvSpPr>
            <p:cNvPr id="45" name="object 238">
              <a:extLst>
                <a:ext uri="{FF2B5EF4-FFF2-40B4-BE49-F238E27FC236}">
                  <a16:creationId xmlns:a16="http://schemas.microsoft.com/office/drawing/2014/main" id="{5C37B7C2-425E-12FE-2615-46B5CA89AB74}"/>
                </a:ext>
              </a:extLst>
            </p:cNvPr>
            <p:cNvSpPr/>
            <p:nvPr/>
          </p:nvSpPr>
          <p:spPr>
            <a:xfrm>
              <a:off x="12585393" y="7448760"/>
              <a:ext cx="407670" cy="2743200"/>
            </a:xfrm>
            <a:custGeom>
              <a:avLst/>
              <a:gdLst/>
              <a:ahLst/>
              <a:cxnLst/>
              <a:rect l="l" t="t" r="r" b="b"/>
              <a:pathLst>
                <a:path w="407670" h="2743200">
                  <a:moveTo>
                    <a:pt x="0" y="2743199"/>
                  </a:moveTo>
                  <a:lnTo>
                    <a:pt x="407669" y="2743199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2743199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239">
              <a:extLst>
                <a:ext uri="{FF2B5EF4-FFF2-40B4-BE49-F238E27FC236}">
                  <a16:creationId xmlns:a16="http://schemas.microsoft.com/office/drawing/2014/main" id="{150D6EFA-C03A-000F-0BEF-67E0B8EB215D}"/>
                </a:ext>
              </a:extLst>
            </p:cNvPr>
            <p:cNvSpPr/>
            <p:nvPr/>
          </p:nvSpPr>
          <p:spPr>
            <a:xfrm>
              <a:off x="12585393" y="7448760"/>
              <a:ext cx="407670" cy="2743200"/>
            </a:xfrm>
            <a:custGeom>
              <a:avLst/>
              <a:gdLst/>
              <a:ahLst/>
              <a:cxnLst/>
              <a:rect l="l" t="t" r="r" b="b"/>
              <a:pathLst>
                <a:path w="407670" h="2743200">
                  <a:moveTo>
                    <a:pt x="0" y="2743199"/>
                  </a:moveTo>
                  <a:lnTo>
                    <a:pt x="407669" y="2743199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27431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240">
              <a:extLst>
                <a:ext uri="{FF2B5EF4-FFF2-40B4-BE49-F238E27FC236}">
                  <a16:creationId xmlns:a16="http://schemas.microsoft.com/office/drawing/2014/main" id="{57F682A4-9DAF-CDFA-7690-87DAD4770866}"/>
                </a:ext>
              </a:extLst>
            </p:cNvPr>
            <p:cNvSpPr/>
            <p:nvPr/>
          </p:nvSpPr>
          <p:spPr>
            <a:xfrm>
              <a:off x="12789228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241">
              <a:extLst>
                <a:ext uri="{FF2B5EF4-FFF2-40B4-BE49-F238E27FC236}">
                  <a16:creationId xmlns:a16="http://schemas.microsoft.com/office/drawing/2014/main" id="{01275745-68BE-3537-29EF-8138E3FD3FC4}"/>
                </a:ext>
              </a:extLst>
            </p:cNvPr>
            <p:cNvSpPr/>
            <p:nvPr/>
          </p:nvSpPr>
          <p:spPr>
            <a:xfrm>
              <a:off x="12652068" y="77230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242">
              <a:extLst>
                <a:ext uri="{FF2B5EF4-FFF2-40B4-BE49-F238E27FC236}">
                  <a16:creationId xmlns:a16="http://schemas.microsoft.com/office/drawing/2014/main" id="{BBCB6C8A-C472-EEAB-65F5-439FDB91F2BA}"/>
                </a:ext>
              </a:extLst>
            </p:cNvPr>
            <p:cNvSpPr/>
            <p:nvPr/>
          </p:nvSpPr>
          <p:spPr>
            <a:xfrm>
              <a:off x="12652068" y="77230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243">
              <a:extLst>
                <a:ext uri="{FF2B5EF4-FFF2-40B4-BE49-F238E27FC236}">
                  <a16:creationId xmlns:a16="http://schemas.microsoft.com/office/drawing/2014/main" id="{75D100BA-0A3B-3F4C-1AD2-7C4D39D3E4BA}"/>
                </a:ext>
              </a:extLst>
            </p:cNvPr>
            <p:cNvSpPr/>
            <p:nvPr/>
          </p:nvSpPr>
          <p:spPr>
            <a:xfrm>
              <a:off x="12652068" y="838602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244">
              <a:extLst>
                <a:ext uri="{FF2B5EF4-FFF2-40B4-BE49-F238E27FC236}">
                  <a16:creationId xmlns:a16="http://schemas.microsoft.com/office/drawing/2014/main" id="{B72CD099-478F-063F-B6C0-856D19FF71CE}"/>
                </a:ext>
              </a:extLst>
            </p:cNvPr>
            <p:cNvSpPr/>
            <p:nvPr/>
          </p:nvSpPr>
          <p:spPr>
            <a:xfrm>
              <a:off x="12652068" y="838602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245">
              <a:extLst>
                <a:ext uri="{FF2B5EF4-FFF2-40B4-BE49-F238E27FC236}">
                  <a16:creationId xmlns:a16="http://schemas.microsoft.com/office/drawing/2014/main" id="{E2EC1406-347F-4A7E-1DD7-9D8DCA66EA52}"/>
                </a:ext>
              </a:extLst>
            </p:cNvPr>
            <p:cNvSpPr/>
            <p:nvPr/>
          </p:nvSpPr>
          <p:spPr>
            <a:xfrm>
              <a:off x="12652068" y="89803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246">
              <a:extLst>
                <a:ext uri="{FF2B5EF4-FFF2-40B4-BE49-F238E27FC236}">
                  <a16:creationId xmlns:a16="http://schemas.microsoft.com/office/drawing/2014/main" id="{0F7707A3-DFF6-40D6-BA54-8E5EBED91645}"/>
                </a:ext>
              </a:extLst>
            </p:cNvPr>
            <p:cNvSpPr/>
            <p:nvPr/>
          </p:nvSpPr>
          <p:spPr>
            <a:xfrm>
              <a:off x="12652068" y="89803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object 247">
              <a:extLst>
                <a:ext uri="{FF2B5EF4-FFF2-40B4-BE49-F238E27FC236}">
                  <a16:creationId xmlns:a16="http://schemas.microsoft.com/office/drawing/2014/main" id="{FD26A854-B08E-A045-F658-5A6BD2F6A86D}"/>
                </a:ext>
              </a:extLst>
            </p:cNvPr>
            <p:cNvSpPr/>
            <p:nvPr/>
          </p:nvSpPr>
          <p:spPr>
            <a:xfrm>
              <a:off x="12652068" y="957473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object 248">
              <a:extLst>
                <a:ext uri="{FF2B5EF4-FFF2-40B4-BE49-F238E27FC236}">
                  <a16:creationId xmlns:a16="http://schemas.microsoft.com/office/drawing/2014/main" id="{493FF8C3-93AC-0641-704B-0C9CC792F4E7}"/>
                </a:ext>
              </a:extLst>
            </p:cNvPr>
            <p:cNvSpPr/>
            <p:nvPr/>
          </p:nvSpPr>
          <p:spPr>
            <a:xfrm>
              <a:off x="12652068" y="957473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object 249">
              <a:extLst>
                <a:ext uri="{FF2B5EF4-FFF2-40B4-BE49-F238E27FC236}">
                  <a16:creationId xmlns:a16="http://schemas.microsoft.com/office/drawing/2014/main" id="{FAED61D4-D846-5429-D11D-0460C0442DE1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80631" y="8779021"/>
              <a:ext cx="208597" cy="82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753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d4eecea3-f79e-4177-a3ac-8b5db73d1b7f"/>
</p:tagLst>
</file>

<file path=ppt/theme/theme1.xml><?xml version="1.0" encoding="utf-8"?>
<a:theme xmlns:a="http://schemas.openxmlformats.org/drawingml/2006/main" name="OfficePLUS 主题">
  <a:themeElements>
    <a:clrScheme name="iSlide 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95FF"/>
      </a:accent1>
      <a:accent2>
        <a:srgbClr val="08AF91"/>
      </a:accent2>
      <a:accent3>
        <a:srgbClr val="0775BE"/>
      </a:accent3>
      <a:accent4>
        <a:srgbClr val="05B673"/>
      </a:accent4>
      <a:accent5>
        <a:srgbClr val="385DEA"/>
      </a:accent5>
      <a:accent6>
        <a:srgbClr val="787878"/>
      </a:accent6>
      <a:hlink>
        <a:srgbClr val="1DBEFF"/>
      </a:hlink>
      <a:folHlink>
        <a:srgbClr val="BFBFBF"/>
      </a:folHlink>
    </a:clrScheme>
    <a:fontScheme name="font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Qiuhan</Template>
  <TotalTime>1198</TotalTime>
  <Words>668</Words>
  <Application>Microsoft Office PowerPoint</Application>
  <PresentationFormat>宽屏</PresentationFormat>
  <Paragraphs>145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Arial</vt:lpstr>
      <vt:lpstr>Calibri</vt:lpstr>
      <vt:lpstr>Cambria Math</vt:lpstr>
      <vt:lpstr>Times New Roman</vt:lpstr>
      <vt:lpstr>OfficePLUS 主题</vt:lpstr>
      <vt:lpstr>航空航天大数据智能设计     —— 基于神经网络与自注意力</vt:lpstr>
      <vt:lpstr>PowerPoint 演示文稿</vt:lpstr>
      <vt:lpstr>问题描述</vt:lpstr>
      <vt:lpstr>问题描述</vt:lpstr>
      <vt:lpstr>文献调研</vt:lpstr>
      <vt:lpstr>神经网络在嵌入式大气数据系统中的研究与应用</vt:lpstr>
      <vt:lpstr>神经网络说明</vt:lpstr>
      <vt:lpstr>前期处理</vt:lpstr>
      <vt:lpstr>网络结构</vt:lpstr>
      <vt:lpstr>1×1 Convolution kernel</vt:lpstr>
      <vt:lpstr>自注意力</vt:lpstr>
      <vt:lpstr>自注意力</vt:lpstr>
      <vt:lpstr>双层感知机</vt:lpstr>
      <vt:lpstr>训练样本情况</vt:lpstr>
      <vt:lpstr>Loss 去除了一维卷积核</vt:lpstr>
      <vt:lpstr>可优化参数     Min-Max Normalization</vt:lpstr>
      <vt:lpstr>测试结果</vt:lpstr>
      <vt:lpstr>测试结果</vt:lpstr>
      <vt:lpstr>网络比较</vt:lpstr>
      <vt:lpstr>双层感知机 VS 双层感知机+自注意力</vt:lpstr>
      <vt:lpstr>Thank you for watching！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Qiuhan</dc:creator>
  <cp:lastModifiedBy>Dong Z</cp:lastModifiedBy>
  <cp:revision>6</cp:revision>
  <cp:lastPrinted>2023-05-29T16:00:00Z</cp:lastPrinted>
  <dcterms:created xsi:type="dcterms:W3CDTF">2023-05-29T16:00:00Z</dcterms:created>
  <dcterms:modified xsi:type="dcterms:W3CDTF">2023-08-17T11:04:37Z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d4eecea3-f79e-4177-a3ac-8b5db73d1b7f</vt:lpwstr>
  </property>
</Properties>
</file>