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59056"/>
            <a:ext cx="8574752" cy="440647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776" y="4725144"/>
            <a:ext cx="6937648" cy="850028"/>
          </a:xfrm>
        </p:spPr>
        <p:txBody>
          <a:bodyPr/>
          <a:lstStyle/>
          <a:p>
            <a:r>
              <a:rPr lang="uk-UA" dirty="0"/>
              <a:t>Гра </a:t>
            </a:r>
            <a:r>
              <a:rPr lang="uk-UA" dirty="0" smtClean="0"/>
              <a:t>«Вгадай слово»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6473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2132856"/>
            <a:ext cx="7467600" cy="2592288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Метою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цієї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роботи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є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створення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гри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Вгадай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слово”, в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якій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гравцеві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потрібно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буде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складати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слова з букв,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які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він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бачитиме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екрані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По ходу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гри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гравець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буде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отримувати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бали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кожне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вгадане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слово</a:t>
            </a:r>
          </a:p>
        </p:txBody>
      </p:sp>
    </p:spTree>
    <p:extLst>
      <p:ext uri="{BB962C8B-B14F-4D97-AF65-F5344CB8AC3E}">
        <p14:creationId xmlns:p14="http://schemas.microsoft.com/office/powerpoint/2010/main" val="12400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672"/>
            <a:ext cx="7467600" cy="5649491"/>
          </a:xfrm>
        </p:spPr>
        <p:txBody>
          <a:bodyPr/>
          <a:lstStyle/>
          <a:p>
            <a:pPr marL="36576" indent="0"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Гра починається з головного меню, де гравцю пропонується почати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гру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переглянути інформацію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про зарахування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балів або вийти з гри</a:t>
            </a:r>
            <a:endParaRPr lang="uk-UA" dirty="0" smtClean="0">
              <a:latin typeface="Times New Roman" pitchFamily="18" charset="0"/>
              <a:cs typeface="Times New Roman" pitchFamily="18" charset="0"/>
            </a:endParaRPr>
          </a:p>
          <a:p>
            <a:pPr marL="36576" indent="0">
              <a:buNone/>
            </a:pPr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619744"/>
            <a:ext cx="2426766" cy="3481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492896"/>
            <a:ext cx="2426766" cy="3481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030" y="3472839"/>
            <a:ext cx="3805346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793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7467600" cy="5721499"/>
          </a:xfrm>
        </p:spPr>
        <p:txBody>
          <a:bodyPr/>
          <a:lstStyle/>
          <a:p>
            <a:pPr marL="36576" indent="0"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Після початку гри, початкове вікно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зникає,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і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з’являється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вікно з першим рівнем</a:t>
            </a:r>
          </a:p>
          <a:p>
            <a:pPr marL="36576" indent="0">
              <a:buNone/>
            </a:pPr>
            <a:endParaRPr lang="uk-U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195704"/>
            <a:ext cx="2359265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66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429000"/>
            <a:ext cx="7467600" cy="2697163"/>
          </a:xfrm>
        </p:spPr>
        <p:txBody>
          <a:bodyPr/>
          <a:lstStyle/>
          <a:p>
            <a:pPr marL="36576" indent="0"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Гравцю буде запропоновано набір букв, з яких потрібно буде скласти слово, і записати в текстовому полі. Він також може скористатися підказкою, але за це він не отримає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жодного балу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21800"/>
            <a:ext cx="2158476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893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717032"/>
            <a:ext cx="7467600" cy="2448272"/>
          </a:xfrm>
        </p:spPr>
        <p:txBody>
          <a:bodyPr/>
          <a:lstStyle/>
          <a:p>
            <a:pPr marL="36576" indent="0"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Коли слово буде записане, гравець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тисне кнопку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Далі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. Після цього з’явиться наступний рівень. Так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буде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проходити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весь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процес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гри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0960"/>
            <a:ext cx="5937671" cy="2965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254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653136"/>
            <a:ext cx="7467600" cy="1473027"/>
          </a:xfrm>
        </p:spPr>
        <p:txBody>
          <a:bodyPr/>
          <a:lstStyle/>
          <a:p>
            <a:pPr marL="36576" indent="0"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Після проходження гри, гравцю буде показане повідомлення про кількість набраних балів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48680"/>
            <a:ext cx="2509856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747" y="1807120"/>
            <a:ext cx="215265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10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289</TotalTime>
  <Words>147</Words>
  <Application>Microsoft Office PowerPoint</Application>
  <PresentationFormat>Экран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Техническая</vt:lpstr>
      <vt:lpstr>Гра «Вгадай слово»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 «Вгадай слово»</dc:title>
  <dc:creator>DELL</dc:creator>
  <cp:lastModifiedBy>dimazua1409@gmail.com</cp:lastModifiedBy>
  <cp:revision>11</cp:revision>
  <dcterms:created xsi:type="dcterms:W3CDTF">2020-05-25T15:08:18Z</dcterms:created>
  <dcterms:modified xsi:type="dcterms:W3CDTF">2020-05-27T15:27:35Z</dcterms:modified>
</cp:coreProperties>
</file>