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08D6B8-4E48-4316-AA0C-616EAC264C57}" v="5" dt="2023-05-23T14:52:29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ay Manicka" userId="9eb1fa81e846961e" providerId="LiveId" clId="{8C8D34B4-3044-48B7-A2DB-6189D0B92D96}"/>
    <pc:docChg chg="custSel delSld modSld">
      <pc:chgData name="Ajay Manicka" userId="9eb1fa81e846961e" providerId="LiveId" clId="{8C8D34B4-3044-48B7-A2DB-6189D0B92D96}" dt="2023-05-23T22:29:21.344" v="242" actId="20577"/>
      <pc:docMkLst>
        <pc:docMk/>
      </pc:docMkLst>
      <pc:sldChg chg="del">
        <pc:chgData name="Ajay Manicka" userId="9eb1fa81e846961e" providerId="LiveId" clId="{8C8D34B4-3044-48B7-A2DB-6189D0B92D96}" dt="2023-05-23T22:19:02.476" v="199" actId="2696"/>
        <pc:sldMkLst>
          <pc:docMk/>
          <pc:sldMk cId="2876275268" sldId="267"/>
        </pc:sldMkLst>
      </pc:sldChg>
      <pc:sldChg chg="modSp mod">
        <pc:chgData name="Ajay Manicka" userId="9eb1fa81e846961e" providerId="LiveId" clId="{8C8D34B4-3044-48B7-A2DB-6189D0B92D96}" dt="2023-05-23T22:11:24.067" v="198" actId="20577"/>
        <pc:sldMkLst>
          <pc:docMk/>
          <pc:sldMk cId="967418186" sldId="268"/>
        </pc:sldMkLst>
        <pc:spChg chg="mod">
          <ac:chgData name="Ajay Manicka" userId="9eb1fa81e846961e" providerId="LiveId" clId="{8C8D34B4-3044-48B7-A2DB-6189D0B92D96}" dt="2023-05-23T22:11:24.067" v="198" actId="20577"/>
          <ac:spMkLst>
            <pc:docMk/>
            <pc:sldMk cId="967418186" sldId="268"/>
            <ac:spMk id="3" creationId="{A40E5C38-4B1D-BADA-0665-E1414BE5DE57}"/>
          </ac:spMkLst>
        </pc:spChg>
      </pc:sldChg>
      <pc:sldChg chg="modSp mod">
        <pc:chgData name="Ajay Manicka" userId="9eb1fa81e846961e" providerId="LiveId" clId="{8C8D34B4-3044-48B7-A2DB-6189D0B92D96}" dt="2023-05-23T22:29:21.344" v="242" actId="20577"/>
        <pc:sldMkLst>
          <pc:docMk/>
          <pc:sldMk cId="1981476605" sldId="269"/>
        </pc:sldMkLst>
        <pc:spChg chg="mod">
          <ac:chgData name="Ajay Manicka" userId="9eb1fa81e846961e" providerId="LiveId" clId="{8C8D34B4-3044-48B7-A2DB-6189D0B92D96}" dt="2023-05-23T22:29:21.344" v="242" actId="20577"/>
          <ac:spMkLst>
            <pc:docMk/>
            <pc:sldMk cId="1981476605" sldId="269"/>
            <ac:spMk id="3" creationId="{CB4C3E7F-00D2-1C33-F303-24E9F672C934}"/>
          </ac:spMkLst>
        </pc:spChg>
      </pc:sldChg>
    </pc:docChg>
  </pc:docChgLst>
  <pc:docChgLst>
    <pc:chgData name="Ajay Manicka" userId="9eb1fa81e846961e" providerId="LiveId" clId="{FF08D6B8-4E48-4316-AA0C-616EAC264C57}"/>
    <pc:docChg chg="undo custSel addSld modSld addMainMaster delMainMaster">
      <pc:chgData name="Ajay Manicka" userId="9eb1fa81e846961e" providerId="LiveId" clId="{FF08D6B8-4E48-4316-AA0C-616EAC264C57}" dt="2023-05-23T15:17:07.650" v="8238" actId="20577"/>
      <pc:docMkLst>
        <pc:docMk/>
      </pc:docMkLst>
      <pc:sldChg chg="addSp modSp new mod setBg modClrScheme addAnim chgLayout">
        <pc:chgData name="Ajay Manicka" userId="9eb1fa81e846961e" providerId="LiveId" clId="{FF08D6B8-4E48-4316-AA0C-616EAC264C57}" dt="2023-05-22T19:23:18.617" v="86"/>
        <pc:sldMkLst>
          <pc:docMk/>
          <pc:sldMk cId="3945175049" sldId="256"/>
        </pc:sldMkLst>
        <pc:spChg chg="mod">
          <ac:chgData name="Ajay Manicka" userId="9eb1fa81e846961e" providerId="LiveId" clId="{FF08D6B8-4E48-4316-AA0C-616EAC264C57}" dt="2023-05-22T19:23:18.610" v="84" actId="26606"/>
          <ac:spMkLst>
            <pc:docMk/>
            <pc:sldMk cId="3945175049" sldId="256"/>
            <ac:spMk id="2" creationId="{BC36B4A2-FDBA-CDA6-953C-5994EDCF3A4C}"/>
          </ac:spMkLst>
        </pc:spChg>
        <pc:spChg chg="mod">
          <ac:chgData name="Ajay Manicka" userId="9eb1fa81e846961e" providerId="LiveId" clId="{FF08D6B8-4E48-4316-AA0C-616EAC264C57}" dt="2023-05-22T19:23:18.610" v="84" actId="26606"/>
          <ac:spMkLst>
            <pc:docMk/>
            <pc:sldMk cId="3945175049" sldId="256"/>
            <ac:spMk id="3" creationId="{5BA39E2B-76DD-6335-555C-7F82A480ADF9}"/>
          </ac:spMkLst>
        </pc:spChg>
        <pc:spChg chg="add">
          <ac:chgData name="Ajay Manicka" userId="9eb1fa81e846961e" providerId="LiveId" clId="{FF08D6B8-4E48-4316-AA0C-616EAC264C57}" dt="2023-05-22T19:23:18.610" v="84" actId="26606"/>
          <ac:spMkLst>
            <pc:docMk/>
            <pc:sldMk cId="3945175049" sldId="256"/>
            <ac:spMk id="9" creationId="{956C5C09-0043-4549-B800-2101B70D667D}"/>
          </ac:spMkLst>
        </pc:spChg>
        <pc:spChg chg="add">
          <ac:chgData name="Ajay Manicka" userId="9eb1fa81e846961e" providerId="LiveId" clId="{FF08D6B8-4E48-4316-AA0C-616EAC264C57}" dt="2023-05-22T19:23:18.610" v="84" actId="26606"/>
          <ac:spMkLst>
            <pc:docMk/>
            <pc:sldMk cId="3945175049" sldId="256"/>
            <ac:spMk id="11" creationId="{B7E2F724-2FB3-4D1D-A730-739B8654C030}"/>
          </ac:spMkLst>
        </pc:spChg>
        <pc:spChg chg="add">
          <ac:chgData name="Ajay Manicka" userId="9eb1fa81e846961e" providerId="LiveId" clId="{FF08D6B8-4E48-4316-AA0C-616EAC264C57}" dt="2023-05-22T19:23:18.610" v="84" actId="26606"/>
          <ac:spMkLst>
            <pc:docMk/>
            <pc:sldMk cId="3945175049" sldId="256"/>
            <ac:spMk id="13" creationId="{B2C335F7-F61C-4EB4-80F2-4B1438FE66BB}"/>
          </ac:spMkLst>
        </pc:spChg>
        <pc:picChg chg="add">
          <ac:chgData name="Ajay Manicka" userId="9eb1fa81e846961e" providerId="LiveId" clId="{FF08D6B8-4E48-4316-AA0C-616EAC264C57}" dt="2023-05-22T19:23:18.610" v="84" actId="26606"/>
          <ac:picMkLst>
            <pc:docMk/>
            <pc:sldMk cId="3945175049" sldId="256"/>
            <ac:picMk id="4" creationId="{AC8AD7D5-7D7E-D41D-A219-CC535361F488}"/>
          </ac:picMkLst>
        </pc:picChg>
      </pc:sldChg>
      <pc:sldChg chg="modSp new mod">
        <pc:chgData name="Ajay Manicka" userId="9eb1fa81e846961e" providerId="LiveId" clId="{FF08D6B8-4E48-4316-AA0C-616EAC264C57}" dt="2023-05-22T19:43:28.074" v="1865" actId="20577"/>
        <pc:sldMkLst>
          <pc:docMk/>
          <pc:sldMk cId="3179967084" sldId="257"/>
        </pc:sldMkLst>
        <pc:spChg chg="mod">
          <ac:chgData name="Ajay Manicka" userId="9eb1fa81e846961e" providerId="LiveId" clId="{FF08D6B8-4E48-4316-AA0C-616EAC264C57}" dt="2023-05-22T19:23:32.167" v="96" actId="20577"/>
          <ac:spMkLst>
            <pc:docMk/>
            <pc:sldMk cId="3179967084" sldId="257"/>
            <ac:spMk id="2" creationId="{22419156-BB87-4181-5C62-317893208EB3}"/>
          </ac:spMkLst>
        </pc:spChg>
        <pc:spChg chg="mod">
          <ac:chgData name="Ajay Manicka" userId="9eb1fa81e846961e" providerId="LiveId" clId="{FF08D6B8-4E48-4316-AA0C-616EAC264C57}" dt="2023-05-22T19:43:28.074" v="1865" actId="20577"/>
          <ac:spMkLst>
            <pc:docMk/>
            <pc:sldMk cId="3179967084" sldId="257"/>
            <ac:spMk id="3" creationId="{4B656A70-80EA-AF12-F6D1-2703349EE40F}"/>
          </ac:spMkLst>
        </pc:spChg>
      </pc:sldChg>
      <pc:sldChg chg="modSp new mod">
        <pc:chgData name="Ajay Manicka" userId="9eb1fa81e846961e" providerId="LiveId" clId="{FF08D6B8-4E48-4316-AA0C-616EAC264C57}" dt="2023-05-23T15:06:05.381" v="6713" actId="20577"/>
        <pc:sldMkLst>
          <pc:docMk/>
          <pc:sldMk cId="2620350175" sldId="258"/>
        </pc:sldMkLst>
        <pc:spChg chg="mod">
          <ac:chgData name="Ajay Manicka" userId="9eb1fa81e846961e" providerId="LiveId" clId="{FF08D6B8-4E48-4316-AA0C-616EAC264C57}" dt="2023-05-22T19:30:19.321" v="693" actId="20577"/>
          <ac:spMkLst>
            <pc:docMk/>
            <pc:sldMk cId="2620350175" sldId="258"/>
            <ac:spMk id="2" creationId="{77C610BF-3679-B9E4-1E3C-92200A979274}"/>
          </ac:spMkLst>
        </pc:spChg>
        <pc:spChg chg="mod">
          <ac:chgData name="Ajay Manicka" userId="9eb1fa81e846961e" providerId="LiveId" clId="{FF08D6B8-4E48-4316-AA0C-616EAC264C57}" dt="2023-05-23T15:06:05.381" v="6713" actId="20577"/>
          <ac:spMkLst>
            <pc:docMk/>
            <pc:sldMk cId="2620350175" sldId="258"/>
            <ac:spMk id="3" creationId="{E0D5F3D7-ED06-0F87-C953-E7242D011576}"/>
          </ac:spMkLst>
        </pc:spChg>
      </pc:sldChg>
      <pc:sldChg chg="modSp new mod">
        <pc:chgData name="Ajay Manicka" userId="9eb1fa81e846961e" providerId="LiveId" clId="{FF08D6B8-4E48-4316-AA0C-616EAC264C57}" dt="2023-05-22T19:41:19.460" v="1662" actId="20577"/>
        <pc:sldMkLst>
          <pc:docMk/>
          <pc:sldMk cId="4141844873" sldId="259"/>
        </pc:sldMkLst>
        <pc:spChg chg="mod">
          <ac:chgData name="Ajay Manicka" userId="9eb1fa81e846961e" providerId="LiveId" clId="{FF08D6B8-4E48-4316-AA0C-616EAC264C57}" dt="2023-05-22T19:32:52.510" v="981" actId="20577"/>
          <ac:spMkLst>
            <pc:docMk/>
            <pc:sldMk cId="4141844873" sldId="259"/>
            <ac:spMk id="2" creationId="{9566FD9F-37C0-38C4-225E-ADCF131E2D78}"/>
          </ac:spMkLst>
        </pc:spChg>
        <pc:spChg chg="mod">
          <ac:chgData name="Ajay Manicka" userId="9eb1fa81e846961e" providerId="LiveId" clId="{FF08D6B8-4E48-4316-AA0C-616EAC264C57}" dt="2023-05-22T19:41:19.460" v="1662" actId="20577"/>
          <ac:spMkLst>
            <pc:docMk/>
            <pc:sldMk cId="4141844873" sldId="259"/>
            <ac:spMk id="3" creationId="{E941977E-79FE-5850-6898-35D58F8B36D6}"/>
          </ac:spMkLst>
        </pc:spChg>
      </pc:sldChg>
      <pc:sldChg chg="addSp modSp new mod">
        <pc:chgData name="Ajay Manicka" userId="9eb1fa81e846961e" providerId="LiveId" clId="{FF08D6B8-4E48-4316-AA0C-616EAC264C57}" dt="2023-05-22T20:14:34.582" v="4261" actId="20577"/>
        <pc:sldMkLst>
          <pc:docMk/>
          <pc:sldMk cId="2296298986" sldId="260"/>
        </pc:sldMkLst>
        <pc:spChg chg="mod">
          <ac:chgData name="Ajay Manicka" userId="9eb1fa81e846961e" providerId="LiveId" clId="{FF08D6B8-4E48-4316-AA0C-616EAC264C57}" dt="2023-05-22T20:09:40.819" v="3536" actId="20577"/>
          <ac:spMkLst>
            <pc:docMk/>
            <pc:sldMk cId="2296298986" sldId="260"/>
            <ac:spMk id="2" creationId="{4A92D337-8B49-0C3D-4EC8-997FAD275157}"/>
          </ac:spMkLst>
        </pc:spChg>
        <pc:spChg chg="mod">
          <ac:chgData name="Ajay Manicka" userId="9eb1fa81e846961e" providerId="LiveId" clId="{FF08D6B8-4E48-4316-AA0C-616EAC264C57}" dt="2023-05-22T20:14:34.582" v="4261" actId="20577"/>
          <ac:spMkLst>
            <pc:docMk/>
            <pc:sldMk cId="2296298986" sldId="260"/>
            <ac:spMk id="3" creationId="{70A6EFBF-BF99-6A39-CF50-CD25269DA187}"/>
          </ac:spMkLst>
        </pc:spChg>
        <pc:picChg chg="add mod">
          <ac:chgData name="Ajay Manicka" userId="9eb1fa81e846961e" providerId="LiveId" clId="{FF08D6B8-4E48-4316-AA0C-616EAC264C57}" dt="2023-05-22T20:09:42.691" v="3537" actId="1076"/>
          <ac:picMkLst>
            <pc:docMk/>
            <pc:sldMk cId="2296298986" sldId="260"/>
            <ac:picMk id="5" creationId="{4212D173-B2C7-BC19-6901-A6523B374EB7}"/>
          </ac:picMkLst>
        </pc:picChg>
      </pc:sldChg>
      <pc:sldChg chg="modSp new mod">
        <pc:chgData name="Ajay Manicka" userId="9eb1fa81e846961e" providerId="LiveId" clId="{FF08D6B8-4E48-4316-AA0C-616EAC264C57}" dt="2023-05-22T20:03:38.779" v="2844" actId="20577"/>
        <pc:sldMkLst>
          <pc:docMk/>
          <pc:sldMk cId="250741971" sldId="261"/>
        </pc:sldMkLst>
        <pc:spChg chg="mod">
          <ac:chgData name="Ajay Manicka" userId="9eb1fa81e846961e" providerId="LiveId" clId="{FF08D6B8-4E48-4316-AA0C-616EAC264C57}" dt="2023-05-22T19:58:35.840" v="2318" actId="20577"/>
          <ac:spMkLst>
            <pc:docMk/>
            <pc:sldMk cId="250741971" sldId="261"/>
            <ac:spMk id="2" creationId="{2D0FBC55-5F4D-C0D9-B3B1-2E7856C01E48}"/>
          </ac:spMkLst>
        </pc:spChg>
        <pc:spChg chg="mod">
          <ac:chgData name="Ajay Manicka" userId="9eb1fa81e846961e" providerId="LiveId" clId="{FF08D6B8-4E48-4316-AA0C-616EAC264C57}" dt="2023-05-22T20:03:38.779" v="2844" actId="20577"/>
          <ac:spMkLst>
            <pc:docMk/>
            <pc:sldMk cId="250741971" sldId="261"/>
            <ac:spMk id="3" creationId="{5274B846-6423-2DE7-7BCA-D39598F2E304}"/>
          </ac:spMkLst>
        </pc:spChg>
      </pc:sldChg>
      <pc:sldChg chg="addSp delSp modSp new mod">
        <pc:chgData name="Ajay Manicka" userId="9eb1fa81e846961e" providerId="LiveId" clId="{FF08D6B8-4E48-4316-AA0C-616EAC264C57}" dt="2023-05-22T20:12:44.162" v="3713" actId="5793"/>
        <pc:sldMkLst>
          <pc:docMk/>
          <pc:sldMk cId="355607276" sldId="262"/>
        </pc:sldMkLst>
        <pc:spChg chg="mod">
          <ac:chgData name="Ajay Manicka" userId="9eb1fa81e846961e" providerId="LiveId" clId="{FF08D6B8-4E48-4316-AA0C-616EAC264C57}" dt="2023-05-22T20:04:07.079" v="2867" actId="20577"/>
          <ac:spMkLst>
            <pc:docMk/>
            <pc:sldMk cId="355607276" sldId="262"/>
            <ac:spMk id="2" creationId="{628672BD-85AF-F86D-49C1-2D4662EBBB15}"/>
          </ac:spMkLst>
        </pc:spChg>
        <pc:spChg chg="mod">
          <ac:chgData name="Ajay Manicka" userId="9eb1fa81e846961e" providerId="LiveId" clId="{FF08D6B8-4E48-4316-AA0C-616EAC264C57}" dt="2023-05-22T20:12:44.162" v="3713" actId="5793"/>
          <ac:spMkLst>
            <pc:docMk/>
            <pc:sldMk cId="355607276" sldId="262"/>
            <ac:spMk id="3" creationId="{536B5135-A9F2-8E4D-145A-05C96B9364C7}"/>
          </ac:spMkLst>
        </pc:spChg>
        <pc:spChg chg="add del mod">
          <ac:chgData name="Ajay Manicka" userId="9eb1fa81e846961e" providerId="LiveId" clId="{FF08D6B8-4E48-4316-AA0C-616EAC264C57}" dt="2023-05-22T20:10:17.429" v="3573" actId="478"/>
          <ac:spMkLst>
            <pc:docMk/>
            <pc:sldMk cId="355607276" sldId="262"/>
            <ac:spMk id="5" creationId="{0812AC74-1B90-D96A-7228-7E0DBCC2AC7E}"/>
          </ac:spMkLst>
        </pc:spChg>
      </pc:sldChg>
      <pc:sldChg chg="delSp modSp add mod">
        <pc:chgData name="Ajay Manicka" userId="9eb1fa81e846961e" providerId="LiveId" clId="{FF08D6B8-4E48-4316-AA0C-616EAC264C57}" dt="2023-05-23T11:55:33.159" v="4749" actId="20577"/>
        <pc:sldMkLst>
          <pc:docMk/>
          <pc:sldMk cId="3444264724" sldId="263"/>
        </pc:sldMkLst>
        <pc:spChg chg="mod">
          <ac:chgData name="Ajay Manicka" userId="9eb1fa81e846961e" providerId="LiveId" clId="{FF08D6B8-4E48-4316-AA0C-616EAC264C57}" dt="2023-05-22T20:09:38.101" v="3535" actId="20577"/>
          <ac:spMkLst>
            <pc:docMk/>
            <pc:sldMk cId="3444264724" sldId="263"/>
            <ac:spMk id="2" creationId="{4A92D337-8B49-0C3D-4EC8-997FAD275157}"/>
          </ac:spMkLst>
        </pc:spChg>
        <pc:spChg chg="mod">
          <ac:chgData name="Ajay Manicka" userId="9eb1fa81e846961e" providerId="LiveId" clId="{FF08D6B8-4E48-4316-AA0C-616EAC264C57}" dt="2023-05-23T11:55:33.159" v="4749" actId="20577"/>
          <ac:spMkLst>
            <pc:docMk/>
            <pc:sldMk cId="3444264724" sldId="263"/>
            <ac:spMk id="3" creationId="{70A6EFBF-BF99-6A39-CF50-CD25269DA187}"/>
          </ac:spMkLst>
        </pc:spChg>
        <pc:picChg chg="del">
          <ac:chgData name="Ajay Manicka" userId="9eb1fa81e846961e" providerId="LiveId" clId="{FF08D6B8-4E48-4316-AA0C-616EAC264C57}" dt="2023-05-22T20:09:45.972" v="3538" actId="478"/>
          <ac:picMkLst>
            <pc:docMk/>
            <pc:sldMk cId="3444264724" sldId="263"/>
            <ac:picMk id="5" creationId="{4212D173-B2C7-BC19-6901-A6523B374EB7}"/>
          </ac:picMkLst>
        </pc:picChg>
      </pc:sldChg>
      <pc:sldChg chg="modSp add mod">
        <pc:chgData name="Ajay Manicka" userId="9eb1fa81e846961e" providerId="LiveId" clId="{FF08D6B8-4E48-4316-AA0C-616EAC264C57}" dt="2023-05-23T12:02:56.916" v="5350" actId="20577"/>
        <pc:sldMkLst>
          <pc:docMk/>
          <pc:sldMk cId="24008968" sldId="264"/>
        </pc:sldMkLst>
        <pc:spChg chg="mod">
          <ac:chgData name="Ajay Manicka" userId="9eb1fa81e846961e" providerId="LiveId" clId="{FF08D6B8-4E48-4316-AA0C-616EAC264C57}" dt="2023-05-23T12:02:56.916" v="5350" actId="20577"/>
          <ac:spMkLst>
            <pc:docMk/>
            <pc:sldMk cId="24008968" sldId="264"/>
            <ac:spMk id="3" creationId="{5274B846-6423-2DE7-7BCA-D39598F2E304}"/>
          </ac:spMkLst>
        </pc:spChg>
      </pc:sldChg>
      <pc:sldChg chg="modSp new mod">
        <pc:chgData name="Ajay Manicka" userId="9eb1fa81e846961e" providerId="LiveId" clId="{FF08D6B8-4E48-4316-AA0C-616EAC264C57}" dt="2023-05-23T12:07:48.827" v="6214" actId="20577"/>
        <pc:sldMkLst>
          <pc:docMk/>
          <pc:sldMk cId="1279275844" sldId="265"/>
        </pc:sldMkLst>
        <pc:spChg chg="mod">
          <ac:chgData name="Ajay Manicka" userId="9eb1fa81e846961e" providerId="LiveId" clId="{FF08D6B8-4E48-4316-AA0C-616EAC264C57}" dt="2023-05-23T12:03:04.166" v="5369" actId="20577"/>
          <ac:spMkLst>
            <pc:docMk/>
            <pc:sldMk cId="1279275844" sldId="265"/>
            <ac:spMk id="2" creationId="{14584228-CA63-2159-697C-E80248AACD8F}"/>
          </ac:spMkLst>
        </pc:spChg>
        <pc:spChg chg="mod">
          <ac:chgData name="Ajay Manicka" userId="9eb1fa81e846961e" providerId="LiveId" clId="{FF08D6B8-4E48-4316-AA0C-616EAC264C57}" dt="2023-05-23T12:07:48.827" v="6214" actId="20577"/>
          <ac:spMkLst>
            <pc:docMk/>
            <pc:sldMk cId="1279275844" sldId="265"/>
            <ac:spMk id="3" creationId="{33C44070-DA43-F20F-7639-7AD6247BAF20}"/>
          </ac:spMkLst>
        </pc:spChg>
      </pc:sldChg>
      <pc:sldChg chg="addSp delSp modSp new mod">
        <pc:chgData name="Ajay Manicka" userId="9eb1fa81e846961e" providerId="LiveId" clId="{FF08D6B8-4E48-4316-AA0C-616EAC264C57}" dt="2023-05-23T15:10:28.664" v="7314" actId="20577"/>
        <pc:sldMkLst>
          <pc:docMk/>
          <pc:sldMk cId="1903554968" sldId="266"/>
        </pc:sldMkLst>
        <pc:spChg chg="mod">
          <ac:chgData name="Ajay Manicka" userId="9eb1fa81e846961e" providerId="LiveId" clId="{FF08D6B8-4E48-4316-AA0C-616EAC264C57}" dt="2023-05-23T15:10:28.664" v="7314" actId="20577"/>
          <ac:spMkLst>
            <pc:docMk/>
            <pc:sldMk cId="1903554968" sldId="266"/>
            <ac:spMk id="2" creationId="{853FB989-0884-A8C8-44D7-A2380DA3D3F4}"/>
          </ac:spMkLst>
        </pc:spChg>
        <pc:spChg chg="mod">
          <ac:chgData name="Ajay Manicka" userId="9eb1fa81e846961e" providerId="LiveId" clId="{FF08D6B8-4E48-4316-AA0C-616EAC264C57}" dt="2023-05-23T15:08:32.774" v="7173" actId="20577"/>
          <ac:spMkLst>
            <pc:docMk/>
            <pc:sldMk cId="1903554968" sldId="266"/>
            <ac:spMk id="3" creationId="{51F4D26E-0844-E32E-AB9B-BE6ABF1AE70D}"/>
          </ac:spMkLst>
        </pc:spChg>
        <pc:spChg chg="add del mod">
          <ac:chgData name="Ajay Manicka" userId="9eb1fa81e846961e" providerId="LiveId" clId="{FF08D6B8-4E48-4316-AA0C-616EAC264C57}" dt="2023-05-23T14:52:29.297" v="6534"/>
          <ac:spMkLst>
            <pc:docMk/>
            <pc:sldMk cId="1903554968" sldId="266"/>
            <ac:spMk id="4" creationId="{8546B60E-2C29-CF53-DCDD-8FF10BB037A2}"/>
          </ac:spMkLst>
        </pc:spChg>
        <pc:spChg chg="add del mod">
          <ac:chgData name="Ajay Manicka" userId="9eb1fa81e846961e" providerId="LiveId" clId="{FF08D6B8-4E48-4316-AA0C-616EAC264C57}" dt="2023-05-23T14:52:29.297" v="6534"/>
          <ac:spMkLst>
            <pc:docMk/>
            <pc:sldMk cId="1903554968" sldId="266"/>
            <ac:spMk id="5" creationId="{FECA38FB-BFCE-A9CE-6192-99FAB183116B}"/>
          </ac:spMkLst>
        </pc:spChg>
      </pc:sldChg>
      <pc:sldChg chg="modSp new mod">
        <pc:chgData name="Ajay Manicka" userId="9eb1fa81e846961e" providerId="LiveId" clId="{FF08D6B8-4E48-4316-AA0C-616EAC264C57}" dt="2023-05-23T14:52:48.649" v="6554" actId="20577"/>
        <pc:sldMkLst>
          <pc:docMk/>
          <pc:sldMk cId="2876275268" sldId="267"/>
        </pc:sldMkLst>
        <pc:spChg chg="mod">
          <ac:chgData name="Ajay Manicka" userId="9eb1fa81e846961e" providerId="LiveId" clId="{FF08D6B8-4E48-4316-AA0C-616EAC264C57}" dt="2023-05-23T14:52:48.649" v="6554" actId="20577"/>
          <ac:spMkLst>
            <pc:docMk/>
            <pc:sldMk cId="2876275268" sldId="267"/>
            <ac:spMk id="2" creationId="{A2CB5495-1035-AA49-CA14-52EDA3D822E5}"/>
          </ac:spMkLst>
        </pc:spChg>
      </pc:sldChg>
      <pc:sldChg chg="modSp new mod">
        <pc:chgData name="Ajay Manicka" userId="9eb1fa81e846961e" providerId="LiveId" clId="{FF08D6B8-4E48-4316-AA0C-616EAC264C57}" dt="2023-05-23T15:10:50.646" v="7340" actId="20577"/>
        <pc:sldMkLst>
          <pc:docMk/>
          <pc:sldMk cId="967418186" sldId="268"/>
        </pc:sldMkLst>
        <pc:spChg chg="mod">
          <ac:chgData name="Ajay Manicka" userId="9eb1fa81e846961e" providerId="LiveId" clId="{FF08D6B8-4E48-4316-AA0C-616EAC264C57}" dt="2023-05-23T15:09:40.809" v="7210" actId="20577"/>
          <ac:spMkLst>
            <pc:docMk/>
            <pc:sldMk cId="967418186" sldId="268"/>
            <ac:spMk id="2" creationId="{A192404C-F5B2-4B0B-A8AF-2256E3694BBE}"/>
          </ac:spMkLst>
        </pc:spChg>
        <pc:spChg chg="mod">
          <ac:chgData name="Ajay Manicka" userId="9eb1fa81e846961e" providerId="LiveId" clId="{FF08D6B8-4E48-4316-AA0C-616EAC264C57}" dt="2023-05-23T15:10:50.646" v="7340" actId="20577"/>
          <ac:spMkLst>
            <pc:docMk/>
            <pc:sldMk cId="967418186" sldId="268"/>
            <ac:spMk id="3" creationId="{A40E5C38-4B1D-BADA-0665-E1414BE5DE57}"/>
          </ac:spMkLst>
        </pc:spChg>
      </pc:sldChg>
      <pc:sldChg chg="modSp new mod">
        <pc:chgData name="Ajay Manicka" userId="9eb1fa81e846961e" providerId="LiveId" clId="{FF08D6B8-4E48-4316-AA0C-616EAC264C57}" dt="2023-05-23T15:17:07.650" v="8238" actId="20577"/>
        <pc:sldMkLst>
          <pc:docMk/>
          <pc:sldMk cId="1981476605" sldId="269"/>
        </pc:sldMkLst>
        <pc:spChg chg="mod">
          <ac:chgData name="Ajay Manicka" userId="9eb1fa81e846961e" providerId="LiveId" clId="{FF08D6B8-4E48-4316-AA0C-616EAC264C57}" dt="2023-05-23T15:15:11.189" v="7976" actId="20577"/>
          <ac:spMkLst>
            <pc:docMk/>
            <pc:sldMk cId="1981476605" sldId="269"/>
            <ac:spMk id="2" creationId="{BE5664EE-6726-1E8E-C903-D10E5451600B}"/>
          </ac:spMkLst>
        </pc:spChg>
        <pc:spChg chg="mod">
          <ac:chgData name="Ajay Manicka" userId="9eb1fa81e846961e" providerId="LiveId" clId="{FF08D6B8-4E48-4316-AA0C-616EAC264C57}" dt="2023-05-23T15:17:07.650" v="8238" actId="20577"/>
          <ac:spMkLst>
            <pc:docMk/>
            <pc:sldMk cId="1981476605" sldId="269"/>
            <ac:spMk id="3" creationId="{CB4C3E7F-00D2-1C33-F303-24E9F672C934}"/>
          </ac:spMkLst>
        </pc:spChg>
      </pc:sldChg>
      <pc:sldMasterChg chg="del delSldLayout">
        <pc:chgData name="Ajay Manicka" userId="9eb1fa81e846961e" providerId="LiveId" clId="{FF08D6B8-4E48-4316-AA0C-616EAC264C57}" dt="2023-05-22T19:23:18.610" v="84" actId="26606"/>
        <pc:sldMasterMkLst>
          <pc:docMk/>
          <pc:sldMasterMk cId="2374349278" sldId="2147483648"/>
        </pc:sldMasterMkLst>
        <pc:sldLayoutChg chg="del">
          <pc:chgData name="Ajay Manicka" userId="9eb1fa81e846961e" providerId="LiveId" clId="{FF08D6B8-4E48-4316-AA0C-616EAC264C57}" dt="2023-05-22T19:23:18.610" v="84" actId="26606"/>
          <pc:sldLayoutMkLst>
            <pc:docMk/>
            <pc:sldMasterMk cId="2374349278" sldId="2147483648"/>
            <pc:sldLayoutMk cId="4089875145" sldId="2147483649"/>
          </pc:sldLayoutMkLst>
        </pc:sldLayoutChg>
        <pc:sldLayoutChg chg="del">
          <pc:chgData name="Ajay Manicka" userId="9eb1fa81e846961e" providerId="LiveId" clId="{FF08D6B8-4E48-4316-AA0C-616EAC264C57}" dt="2023-05-22T19:23:18.610" v="84" actId="26606"/>
          <pc:sldLayoutMkLst>
            <pc:docMk/>
            <pc:sldMasterMk cId="2374349278" sldId="2147483648"/>
            <pc:sldLayoutMk cId="485049865" sldId="2147483650"/>
          </pc:sldLayoutMkLst>
        </pc:sldLayoutChg>
        <pc:sldLayoutChg chg="del">
          <pc:chgData name="Ajay Manicka" userId="9eb1fa81e846961e" providerId="LiveId" clId="{FF08D6B8-4E48-4316-AA0C-616EAC264C57}" dt="2023-05-22T19:23:18.610" v="84" actId="26606"/>
          <pc:sldLayoutMkLst>
            <pc:docMk/>
            <pc:sldMasterMk cId="2374349278" sldId="2147483648"/>
            <pc:sldLayoutMk cId="2733491628" sldId="2147483651"/>
          </pc:sldLayoutMkLst>
        </pc:sldLayoutChg>
        <pc:sldLayoutChg chg="del">
          <pc:chgData name="Ajay Manicka" userId="9eb1fa81e846961e" providerId="LiveId" clId="{FF08D6B8-4E48-4316-AA0C-616EAC264C57}" dt="2023-05-22T19:23:18.610" v="84" actId="26606"/>
          <pc:sldLayoutMkLst>
            <pc:docMk/>
            <pc:sldMasterMk cId="2374349278" sldId="2147483648"/>
            <pc:sldLayoutMk cId="1201583482" sldId="2147483652"/>
          </pc:sldLayoutMkLst>
        </pc:sldLayoutChg>
        <pc:sldLayoutChg chg="del">
          <pc:chgData name="Ajay Manicka" userId="9eb1fa81e846961e" providerId="LiveId" clId="{FF08D6B8-4E48-4316-AA0C-616EAC264C57}" dt="2023-05-22T19:23:18.610" v="84" actId="26606"/>
          <pc:sldLayoutMkLst>
            <pc:docMk/>
            <pc:sldMasterMk cId="2374349278" sldId="2147483648"/>
            <pc:sldLayoutMk cId="1685430185" sldId="2147483653"/>
          </pc:sldLayoutMkLst>
        </pc:sldLayoutChg>
        <pc:sldLayoutChg chg="del">
          <pc:chgData name="Ajay Manicka" userId="9eb1fa81e846961e" providerId="LiveId" clId="{FF08D6B8-4E48-4316-AA0C-616EAC264C57}" dt="2023-05-22T19:23:18.610" v="84" actId="26606"/>
          <pc:sldLayoutMkLst>
            <pc:docMk/>
            <pc:sldMasterMk cId="2374349278" sldId="2147483648"/>
            <pc:sldLayoutMk cId="1108129927" sldId="2147483654"/>
          </pc:sldLayoutMkLst>
        </pc:sldLayoutChg>
        <pc:sldLayoutChg chg="del">
          <pc:chgData name="Ajay Manicka" userId="9eb1fa81e846961e" providerId="LiveId" clId="{FF08D6B8-4E48-4316-AA0C-616EAC264C57}" dt="2023-05-22T19:23:18.610" v="84" actId="26606"/>
          <pc:sldLayoutMkLst>
            <pc:docMk/>
            <pc:sldMasterMk cId="2374349278" sldId="2147483648"/>
            <pc:sldLayoutMk cId="2827172786" sldId="2147483655"/>
          </pc:sldLayoutMkLst>
        </pc:sldLayoutChg>
        <pc:sldLayoutChg chg="del">
          <pc:chgData name="Ajay Manicka" userId="9eb1fa81e846961e" providerId="LiveId" clId="{FF08D6B8-4E48-4316-AA0C-616EAC264C57}" dt="2023-05-22T19:23:18.610" v="84" actId="26606"/>
          <pc:sldLayoutMkLst>
            <pc:docMk/>
            <pc:sldMasterMk cId="2374349278" sldId="2147483648"/>
            <pc:sldLayoutMk cId="4128763054" sldId="2147483656"/>
          </pc:sldLayoutMkLst>
        </pc:sldLayoutChg>
        <pc:sldLayoutChg chg="del">
          <pc:chgData name="Ajay Manicka" userId="9eb1fa81e846961e" providerId="LiveId" clId="{FF08D6B8-4E48-4316-AA0C-616EAC264C57}" dt="2023-05-22T19:23:18.610" v="84" actId="26606"/>
          <pc:sldLayoutMkLst>
            <pc:docMk/>
            <pc:sldMasterMk cId="2374349278" sldId="2147483648"/>
            <pc:sldLayoutMk cId="637145688" sldId="2147483657"/>
          </pc:sldLayoutMkLst>
        </pc:sldLayoutChg>
        <pc:sldLayoutChg chg="del">
          <pc:chgData name="Ajay Manicka" userId="9eb1fa81e846961e" providerId="LiveId" clId="{FF08D6B8-4E48-4316-AA0C-616EAC264C57}" dt="2023-05-22T19:23:18.610" v="84" actId="26606"/>
          <pc:sldLayoutMkLst>
            <pc:docMk/>
            <pc:sldMasterMk cId="2374349278" sldId="2147483648"/>
            <pc:sldLayoutMk cId="3525028364" sldId="2147483658"/>
          </pc:sldLayoutMkLst>
        </pc:sldLayoutChg>
        <pc:sldLayoutChg chg="del">
          <pc:chgData name="Ajay Manicka" userId="9eb1fa81e846961e" providerId="LiveId" clId="{FF08D6B8-4E48-4316-AA0C-616EAC264C57}" dt="2023-05-22T19:23:18.610" v="84" actId="26606"/>
          <pc:sldLayoutMkLst>
            <pc:docMk/>
            <pc:sldMasterMk cId="2374349278" sldId="2147483648"/>
            <pc:sldLayoutMk cId="1717432498" sldId="2147483659"/>
          </pc:sldLayoutMkLst>
        </pc:sldLayoutChg>
      </pc:sldMasterChg>
      <pc:sldMasterChg chg="add replId addSldLayout">
        <pc:chgData name="Ajay Manicka" userId="9eb1fa81e846961e" providerId="LiveId" clId="{FF08D6B8-4E48-4316-AA0C-616EAC264C57}" dt="2023-05-22T19:23:18.610" v="84" actId="26606"/>
        <pc:sldMasterMkLst>
          <pc:docMk/>
          <pc:sldMasterMk cId="721297069" sldId="2147483660"/>
        </pc:sldMasterMkLst>
        <pc:sldLayoutChg chg="add">
          <pc:chgData name="Ajay Manicka" userId="9eb1fa81e846961e" providerId="LiveId" clId="{FF08D6B8-4E48-4316-AA0C-616EAC264C57}" dt="2023-05-22T19:23:18.610" v="84" actId="26606"/>
          <pc:sldLayoutMkLst>
            <pc:docMk/>
            <pc:sldMasterMk cId="721297069" sldId="2147483660"/>
            <pc:sldLayoutMk cId="3536861946" sldId="2147483661"/>
          </pc:sldLayoutMkLst>
        </pc:sldLayoutChg>
        <pc:sldLayoutChg chg="add replId">
          <pc:chgData name="Ajay Manicka" userId="9eb1fa81e846961e" providerId="LiveId" clId="{FF08D6B8-4E48-4316-AA0C-616EAC264C57}" dt="2023-05-22T19:23:18.610" v="84" actId="26606"/>
          <pc:sldLayoutMkLst>
            <pc:docMk/>
            <pc:sldMasterMk cId="721297069" sldId="2147483660"/>
            <pc:sldLayoutMk cId="270800281" sldId="2147483662"/>
          </pc:sldLayoutMkLst>
        </pc:sldLayoutChg>
        <pc:sldLayoutChg chg="add replId">
          <pc:chgData name="Ajay Manicka" userId="9eb1fa81e846961e" providerId="LiveId" clId="{FF08D6B8-4E48-4316-AA0C-616EAC264C57}" dt="2023-05-22T19:23:18.610" v="84" actId="26606"/>
          <pc:sldLayoutMkLst>
            <pc:docMk/>
            <pc:sldMasterMk cId="721297069" sldId="2147483660"/>
            <pc:sldLayoutMk cId="3030954711" sldId="2147483663"/>
          </pc:sldLayoutMkLst>
        </pc:sldLayoutChg>
        <pc:sldLayoutChg chg="add replId">
          <pc:chgData name="Ajay Manicka" userId="9eb1fa81e846961e" providerId="LiveId" clId="{FF08D6B8-4E48-4316-AA0C-616EAC264C57}" dt="2023-05-22T19:23:18.610" v="84" actId="26606"/>
          <pc:sldLayoutMkLst>
            <pc:docMk/>
            <pc:sldMasterMk cId="721297069" sldId="2147483660"/>
            <pc:sldLayoutMk cId="2184452657" sldId="2147483664"/>
          </pc:sldLayoutMkLst>
        </pc:sldLayoutChg>
        <pc:sldLayoutChg chg="add replId">
          <pc:chgData name="Ajay Manicka" userId="9eb1fa81e846961e" providerId="LiveId" clId="{FF08D6B8-4E48-4316-AA0C-616EAC264C57}" dt="2023-05-22T19:23:18.610" v="84" actId="26606"/>
          <pc:sldLayoutMkLst>
            <pc:docMk/>
            <pc:sldMasterMk cId="721297069" sldId="2147483660"/>
            <pc:sldLayoutMk cId="2094883261" sldId="2147483665"/>
          </pc:sldLayoutMkLst>
        </pc:sldLayoutChg>
        <pc:sldLayoutChg chg="add replId">
          <pc:chgData name="Ajay Manicka" userId="9eb1fa81e846961e" providerId="LiveId" clId="{FF08D6B8-4E48-4316-AA0C-616EAC264C57}" dt="2023-05-22T19:23:18.610" v="84" actId="26606"/>
          <pc:sldLayoutMkLst>
            <pc:docMk/>
            <pc:sldMasterMk cId="721297069" sldId="2147483660"/>
            <pc:sldLayoutMk cId="1966984847" sldId="2147483666"/>
          </pc:sldLayoutMkLst>
        </pc:sldLayoutChg>
        <pc:sldLayoutChg chg="add replId">
          <pc:chgData name="Ajay Manicka" userId="9eb1fa81e846961e" providerId="LiveId" clId="{FF08D6B8-4E48-4316-AA0C-616EAC264C57}" dt="2023-05-22T19:23:18.610" v="84" actId="26606"/>
          <pc:sldLayoutMkLst>
            <pc:docMk/>
            <pc:sldMasterMk cId="721297069" sldId="2147483660"/>
            <pc:sldLayoutMk cId="1722372520" sldId="2147483667"/>
          </pc:sldLayoutMkLst>
        </pc:sldLayoutChg>
        <pc:sldLayoutChg chg="add replId">
          <pc:chgData name="Ajay Manicka" userId="9eb1fa81e846961e" providerId="LiveId" clId="{FF08D6B8-4E48-4316-AA0C-616EAC264C57}" dt="2023-05-22T19:23:18.610" v="84" actId="26606"/>
          <pc:sldLayoutMkLst>
            <pc:docMk/>
            <pc:sldMasterMk cId="721297069" sldId="2147483660"/>
            <pc:sldLayoutMk cId="3387948108" sldId="2147483668"/>
          </pc:sldLayoutMkLst>
        </pc:sldLayoutChg>
        <pc:sldLayoutChg chg="add replId">
          <pc:chgData name="Ajay Manicka" userId="9eb1fa81e846961e" providerId="LiveId" clId="{FF08D6B8-4E48-4316-AA0C-616EAC264C57}" dt="2023-05-22T19:23:18.610" v="84" actId="26606"/>
          <pc:sldLayoutMkLst>
            <pc:docMk/>
            <pc:sldMasterMk cId="721297069" sldId="2147483660"/>
            <pc:sldLayoutMk cId="918212875" sldId="2147483669"/>
          </pc:sldLayoutMkLst>
        </pc:sldLayoutChg>
        <pc:sldLayoutChg chg="add replId">
          <pc:chgData name="Ajay Manicka" userId="9eb1fa81e846961e" providerId="LiveId" clId="{FF08D6B8-4E48-4316-AA0C-616EAC264C57}" dt="2023-05-22T19:23:18.610" v="84" actId="26606"/>
          <pc:sldLayoutMkLst>
            <pc:docMk/>
            <pc:sldMasterMk cId="721297069" sldId="2147483660"/>
            <pc:sldLayoutMk cId="2092124460" sldId="2147483670"/>
          </pc:sldLayoutMkLst>
        </pc:sldLayoutChg>
        <pc:sldLayoutChg chg="add replId">
          <pc:chgData name="Ajay Manicka" userId="9eb1fa81e846961e" providerId="LiveId" clId="{FF08D6B8-4E48-4316-AA0C-616EAC264C57}" dt="2023-05-22T19:23:18.610" v="84" actId="26606"/>
          <pc:sldLayoutMkLst>
            <pc:docMk/>
            <pc:sldMasterMk cId="721297069" sldId="2147483660"/>
            <pc:sldLayoutMk cId="2345621650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2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6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2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1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4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7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8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8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5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95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9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omplex maths formulae on a blackboard">
            <a:extLst>
              <a:ext uri="{FF2B5EF4-FFF2-40B4-BE49-F238E27FC236}">
                <a16:creationId xmlns:a16="http://schemas.microsoft.com/office/drawing/2014/main" id="{AC8AD7D5-7D7E-D41D-A219-CC535361F4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8208" b="4737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36B4A2-FDBA-CDA6-953C-5994EDCF3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>
                <a:solidFill>
                  <a:srgbClr val="FFFFFF"/>
                </a:solidFill>
              </a:rPr>
              <a:t>Droplet Injection Scheme Brainstorm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39E2B-76DD-6335-555C-7F82A480A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Ajay Manicka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7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84228-CA63-2159-697C-E80248AAC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44070-DA43-F20F-7639-7AD6247BA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AutoNum type="arabicPeriod"/>
            </a:pPr>
            <a:r>
              <a:rPr lang="en-US" dirty="0"/>
              <a:t>Begin injecting droplets following the constant injection rate scheme. </a:t>
            </a:r>
          </a:p>
          <a:p>
            <a:pPr marL="457200" indent="-457200">
              <a:buAutoNum type="arabicPeriod"/>
            </a:pPr>
            <a:r>
              <a:rPr lang="en-US" dirty="0"/>
              <a:t>Once carrying capacity is met, stop injection.</a:t>
            </a:r>
          </a:p>
          <a:p>
            <a:pPr marL="457200" indent="-457200">
              <a:buAutoNum type="arabicPeriod"/>
            </a:pPr>
            <a:r>
              <a:rPr lang="en-US" dirty="0"/>
              <a:t>Adaptively inject more droplets as other droplets complete their routes.</a:t>
            </a:r>
          </a:p>
          <a:p>
            <a:br>
              <a:rPr lang="en-US" dirty="0"/>
            </a:br>
            <a:r>
              <a:rPr lang="en-US" dirty="0"/>
              <a:t>Challenges: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Determining the sufficient carrying capacity at the specified grid size. I believe this would be a function of number of droplets and area of grid occluded.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May be overly constraining the memory of machine without much benefit.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Larger time and space complexity in exchange for reliability.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7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B989-0884-A8C8-44D7-A2380DA3D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Full Boundary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4D26E-0844-E32E-AB9B-BE6ABF1AE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inject droplets to the edge of the grid based on availability. </a:t>
            </a:r>
          </a:p>
          <a:p>
            <a:r>
              <a:rPr lang="en-US" dirty="0"/>
              <a:t>Suppose we have a 500x500 grid, and we want 10% of 3 edges full (50 agents per edge – 150 total). </a:t>
            </a:r>
          </a:p>
          <a:p>
            <a:r>
              <a:rPr lang="en-US" dirty="0"/>
              <a:t>We place these agents evenly across the boundary (i.e. [5,0], [15,0], …, [495,0])</a:t>
            </a:r>
          </a:p>
          <a:p>
            <a:r>
              <a:rPr lang="en-US" dirty="0"/>
              <a:t>Once a droplet leaves the start location and is “sufficient distance” away, we fill its starting location.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54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2404C-F5B2-4B0B-A8AF-2256E369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E5C38-4B1D-BADA-0665-E1414BE5D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Constantly injecting droplets keeping the board busy.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efficiently using grid’s available 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Disadvantages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lot of droplets will stall at starting point.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Needlessly increasing space complexity.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 clear if this will improve runtime, may just increase congestion.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18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64EE-6726-1E8E-C903-D10E54516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/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C3E7F-00D2-1C33-F303-24E9F672C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initial placement and dynamic droplet insertion problem is nontrivial</a:t>
            </a:r>
          </a:p>
          <a:p>
            <a:pPr marL="617220" lvl="1" indent="-342900"/>
            <a:r>
              <a:rPr lang="en-US" dirty="0"/>
              <a:t>Droplets should be placed at the edge, and initially placed in an even distribution.</a:t>
            </a:r>
          </a:p>
          <a:p>
            <a:pPr marL="617220" lvl="1" indent="-342900"/>
            <a:r>
              <a:rPr lang="en-US" dirty="0"/>
              <a:t>An idealized system would fully implement a constant injection rate and handle congestion internally.</a:t>
            </a:r>
          </a:p>
          <a:p>
            <a:pPr marL="617220" lvl="1" indent="-342900"/>
            <a:r>
              <a:rPr lang="en-US" dirty="0"/>
              <a:t>Building an intelligent-adaptive model to recognize congestion and slow the injection rate may be a good solution </a:t>
            </a:r>
            <a:r>
              <a:rPr lang="en-US"/>
              <a:t>to explore.</a:t>
            </a:r>
            <a:endParaRPr lang="en-US" dirty="0"/>
          </a:p>
          <a:p>
            <a:pPr marL="617220" lvl="1" indent="-342900"/>
            <a:r>
              <a:rPr lang="en-US" dirty="0"/>
              <a:t>Measuring congestion with respect to carrying capacity could be good here.</a:t>
            </a:r>
          </a:p>
          <a:p>
            <a:pPr marL="61722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7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FD9F-37C0-38C4-225E-ADCF131E2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1977E-79FE-5850-6898-35D58F8B3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Tackling the problem of routing using MAPF-LNS2</a:t>
            </a:r>
          </a:p>
          <a:p>
            <a:pPr marL="617220" lvl="1" indent="-342900"/>
            <a:r>
              <a:rPr lang="en-US" dirty="0"/>
              <a:t>Dynamic introduction of droplets</a:t>
            </a:r>
          </a:p>
          <a:p>
            <a:pPr marL="617220" lvl="1" indent="-342900"/>
            <a:r>
              <a:rPr lang="en-US" dirty="0"/>
              <a:t>Merging droplets together</a:t>
            </a:r>
          </a:p>
          <a:p>
            <a:pPr marL="617220" lvl="1" indent="-342900"/>
            <a:r>
              <a:rPr lang="en-US" dirty="0"/>
              <a:t>Increasing occlusion zones accordingly</a:t>
            </a:r>
          </a:p>
          <a:p>
            <a:pPr marL="617220" lvl="1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Performance of algorithm dependent on scenario file (start and end locations of droplets)</a:t>
            </a:r>
          </a:p>
          <a:p>
            <a:pPr marL="617220" lvl="1" indent="-342900"/>
            <a:r>
              <a:rPr lang="en-US" dirty="0"/>
              <a:t>Dynamic introduction of droplets can exacerbate this issue</a:t>
            </a:r>
          </a:p>
          <a:p>
            <a:pPr marL="617220" lvl="1" indent="-342900"/>
            <a:r>
              <a:rPr lang="en-US" dirty="0"/>
              <a:t>Need to optimize droplet injection scheme.</a:t>
            </a:r>
          </a:p>
          <a:p>
            <a:pPr marL="617220" lvl="1" indent="-342900"/>
            <a:endParaRPr lang="en-US" dirty="0"/>
          </a:p>
          <a:p>
            <a:pPr marL="617220" lvl="1" indent="-342900"/>
            <a:endParaRPr lang="en-US" dirty="0"/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4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9156-BB87-4181-5C62-31789320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56A70-80EA-AF12-F6D1-2703349EE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Aside from the routing portion of the DNA assembly problem, we can optimize the droplet injection scheme to more efficiently place droplets on the grid for quicker routing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want to devise a conceptual framework to optimally define dynamic injection, droplet entry locations, and droplet merge locations.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judiciously choosing droplet starting and ending locations, we have more control over droplet routes while streamlining DNA storage gene assembly.</a:t>
            </a:r>
          </a:p>
        </p:txBody>
      </p:sp>
    </p:spTree>
    <p:extLst>
      <p:ext uri="{BB962C8B-B14F-4D97-AF65-F5344CB8AC3E}">
        <p14:creationId xmlns:p14="http://schemas.microsoft.com/office/powerpoint/2010/main" val="317996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10BF-3679-B9E4-1E3C-92200A97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5F3D7-ED06-0F87-C953-E7242D011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Three ideas</a:t>
            </a:r>
          </a:p>
          <a:p>
            <a:pPr marL="617220" lvl="1" indent="-342900"/>
            <a:r>
              <a:rPr lang="en-US" dirty="0"/>
              <a:t>Scheme 1: Constant Injection Rate</a:t>
            </a:r>
          </a:p>
          <a:p>
            <a:pPr marL="617220" lvl="1" indent="-342900"/>
            <a:r>
              <a:rPr lang="en-US" dirty="0"/>
              <a:t>Scheme 2: Constant Capacity</a:t>
            </a:r>
          </a:p>
          <a:p>
            <a:pPr marL="617220" lvl="1" indent="-342900"/>
            <a:r>
              <a:rPr lang="en-US" dirty="0"/>
              <a:t>Scheme 3: Always Full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combination of these ideas may be suitable.</a:t>
            </a:r>
          </a:p>
          <a:p>
            <a:pPr lvl="1" indent="0">
              <a:buNone/>
            </a:pPr>
            <a:endParaRPr lang="en-US" dirty="0"/>
          </a:p>
          <a:p>
            <a:pPr marL="617220" lvl="1" indent="-342900"/>
            <a:endParaRPr lang="en-US" dirty="0"/>
          </a:p>
          <a:p>
            <a:pPr marL="61722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D337-8B49-0C3D-4EC8-997FAD27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Injection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6EFBF-BF99-6A39-CF50-CD25269DA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Let n be a percentage of the chip axis</a:t>
            </a:r>
          </a:p>
          <a:p>
            <a:pPr marL="617220" lvl="1" indent="-342900"/>
            <a:r>
              <a:rPr lang="en-US" dirty="0"/>
              <a:t>If n = 10, then this represents 10% of the length of an axis</a:t>
            </a:r>
          </a:p>
          <a:p>
            <a:pPr marL="617220" lvl="1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Let r be the rate of injection (time units)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inject 3 * (n% * length of grid) at a rate of r to the chip.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we have a 1000 x 1000 grid, we inject 300 agents to the grid at once along the edge.</a:t>
            </a:r>
          </a:p>
          <a:p>
            <a:pPr marL="617220" lvl="1" indent="-342900"/>
            <a:r>
              <a:rPr lang="en-US" dirty="0"/>
              <a:t>The spacing between each droplets along the edge should be uniform to ensure the maximum distance between each droplet on the grid initially.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617220" lvl="1" indent="-342900"/>
            <a:endParaRPr lang="en-US" dirty="0"/>
          </a:p>
          <a:p>
            <a:pPr marL="617220" lvl="1" indent="-342900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2D173-B2C7-BC19-6901-A6523B374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961" y="2916904"/>
            <a:ext cx="3267531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9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BC55-5F4D-C0D9-B3B1-2E7856C0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4B846-6423-2DE7-7BCA-D39598F2E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69264"/>
            <a:ext cx="5021182" cy="5458430"/>
          </a:xfrm>
        </p:spPr>
        <p:txBody>
          <a:bodyPr>
            <a:normAutofit/>
          </a:bodyPr>
          <a:lstStyle/>
          <a:p>
            <a:r>
              <a:rPr lang="en-US" dirty="0"/>
              <a:t>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Allows us to easily program the write speed.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Enters the grid distanced from other droplets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Simple scheme</a:t>
            </a:r>
          </a:p>
          <a:p>
            <a:r>
              <a:rPr lang="en-US" dirty="0"/>
              <a:t>Disadvantages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cause congestion issues based on values of n and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 adaptive – will continue to inject more droplets even if congestion becomes large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72BD-85AF-F86D-49C1-2D4662EBB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B5135-A9F2-8E4D-145A-05C96B936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AutoNum type="arabicPeriod"/>
            </a:pPr>
            <a:r>
              <a:rPr lang="en-US" dirty="0"/>
              <a:t>Choose the three reservoirs (one from each edge) to pull from.</a:t>
            </a:r>
          </a:p>
          <a:p>
            <a:pPr marL="457200" indent="-457200">
              <a:buAutoNum type="arabicPeriod"/>
            </a:pPr>
            <a:r>
              <a:rPr lang="en-US" dirty="0"/>
              <a:t>Calculate sum of Euclidian distances of each starting node to all potential mixing locations</a:t>
            </a:r>
          </a:p>
          <a:p>
            <a:pPr marL="457200" indent="-457200">
              <a:buAutoNum type="arabicPeriod"/>
            </a:pPr>
            <a:r>
              <a:rPr lang="en-US" dirty="0"/>
              <a:t>Choose mixing location with smallest sum.</a:t>
            </a:r>
          </a:p>
          <a:p>
            <a:pPr marL="457200" indent="-457200">
              <a:buAutoNum type="arabicPeriod"/>
            </a:pPr>
            <a:r>
              <a:rPr lang="en-US" dirty="0"/>
              <a:t>Route three agents using MAPF-LNS2 to this location</a:t>
            </a:r>
          </a:p>
          <a:p>
            <a:pPr marL="457200" indent="-457200">
              <a:buAutoNum type="arabicPeriod"/>
            </a:pPr>
            <a:r>
              <a:rPr lang="en-US" dirty="0"/>
              <a:t>Do this for all droplet “</a:t>
            </a:r>
            <a:r>
              <a:rPr lang="en-US" dirty="0" err="1"/>
              <a:t>thruples</a:t>
            </a:r>
            <a:r>
              <a:rPr lang="en-US" dirty="0"/>
              <a:t>” before physically moving them.</a:t>
            </a:r>
          </a:p>
          <a:p>
            <a:br>
              <a:rPr lang="en-US" dirty="0"/>
            </a:br>
            <a:r>
              <a:rPr lang="en-US" dirty="0"/>
              <a:t>Challenges: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Computationally expensive to calculate all Euclidian distances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Must keep track of the state of all mixing locations – space complexity.</a:t>
            </a:r>
          </a:p>
        </p:txBody>
      </p:sp>
    </p:spTree>
    <p:extLst>
      <p:ext uri="{BB962C8B-B14F-4D97-AF65-F5344CB8AC3E}">
        <p14:creationId xmlns:p14="http://schemas.microsoft.com/office/powerpoint/2010/main" val="355607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D337-8B49-0C3D-4EC8-997FAD27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Carrying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6EFBF-BF99-6A39-CF50-CD25269DA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Instead of injecting droplets at the same time, we inject up until carrying capacity is met and inject as routes are completed.</a:t>
            </a:r>
          </a:p>
          <a:p>
            <a:pPr marL="617220" lvl="1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define n as the carrying capacity, and we define r as initial injection rate.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inject droplets at a rate of r until we reach n. Then we add droplets to the system as former routes are completed.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617220" lvl="1" indent="-342900"/>
            <a:endParaRPr lang="en-US" dirty="0"/>
          </a:p>
          <a:p>
            <a:pPr marL="617220" lvl="1" indent="-34290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64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BC55-5F4D-C0D9-B3B1-2E7856C0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4B846-6423-2DE7-7BCA-D39598F2E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69264"/>
            <a:ext cx="5021182" cy="5458430"/>
          </a:xfrm>
        </p:spPr>
        <p:txBody>
          <a:bodyPr>
            <a:normAutofit fontScale="92500"/>
          </a:bodyPr>
          <a:lstStyle/>
          <a:p>
            <a:r>
              <a:rPr lang="en-US" dirty="0"/>
              <a:t>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Better at handling congestion than constant injection rate because we specify maximum possible number of agents.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reliable as the system shouldn’t be overloaded at any point.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Space complexity more predictable.</a:t>
            </a:r>
          </a:p>
          <a:p>
            <a:r>
              <a:rPr lang="en-US" dirty="0"/>
              <a:t>Disadvantages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Harder to measure write speed because it is variable based on space availability.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Longer runtime as a consequence of better reliability.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Performance heavily dependent on choice of 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968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831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Bierstadt</vt:lpstr>
      <vt:lpstr>GestaltVTI</vt:lpstr>
      <vt:lpstr>Droplet Injection Scheme Brainstorm</vt:lpstr>
      <vt:lpstr>Quick Recap</vt:lpstr>
      <vt:lpstr>Purpose</vt:lpstr>
      <vt:lpstr>Preliminary Ideas</vt:lpstr>
      <vt:lpstr>Constant Injection Rate</vt:lpstr>
      <vt:lpstr>Advantages and Disadvantages</vt:lpstr>
      <vt:lpstr>High-level details</vt:lpstr>
      <vt:lpstr>Constant Carrying Capacity</vt:lpstr>
      <vt:lpstr>Advantages and Disadvantages</vt:lpstr>
      <vt:lpstr>High-level details</vt:lpstr>
      <vt:lpstr>Always Full Boundary </vt:lpstr>
      <vt:lpstr>Advantages and Disadvantages</vt:lpstr>
      <vt:lpstr>Thoughts /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Droplet Injection Scheme Brainstorm</dc:title>
  <dc:creator>Ajay Manicka</dc:creator>
  <cp:lastModifiedBy>Ajay Manicka</cp:lastModifiedBy>
  <cp:revision>1</cp:revision>
  <dcterms:created xsi:type="dcterms:W3CDTF">2023-05-22T19:22:31Z</dcterms:created>
  <dcterms:modified xsi:type="dcterms:W3CDTF">2023-05-23T22:29:22Z</dcterms:modified>
</cp:coreProperties>
</file>