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0" r:id="rId9"/>
    <p:sldId id="262" r:id="rId10"/>
    <p:sldId id="265" r:id="rId11"/>
    <p:sldId id="271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9" autoAdjust="0"/>
    <p:restoredTop sz="94660"/>
  </p:normalViewPr>
  <p:slideViewPr>
    <p:cSldViewPr>
      <p:cViewPr>
        <p:scale>
          <a:sx n="100" d="100"/>
          <a:sy n="100" d="100"/>
        </p:scale>
        <p:origin x="-36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FD17FA3B-C404-4317-B0BC-953931111309}" type="datetimeFigureOut">
              <a:rPr lang="pl-PL" smtClean="0"/>
              <a:t>2011-06-15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github.com/Dzess/ALFIRT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Automated Loop For Image Recognition Testing</a:t>
            </a:r>
            <a:endParaRPr lang="en-US" dirty="0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ALFIRT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4712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Various</a:t>
            </a:r>
            <a:r>
              <a:rPr lang="pl-PL" dirty="0" smtClean="0"/>
              <a:t> </a:t>
            </a:r>
            <a:r>
              <a:rPr lang="en-US" dirty="0" smtClean="0"/>
              <a:t>engines</a:t>
            </a:r>
            <a:r>
              <a:rPr lang="pl-PL" dirty="0" smtClean="0"/>
              <a:t> </a:t>
            </a:r>
            <a:r>
              <a:rPr lang="pl-PL" dirty="0" err="1" smtClean="0"/>
              <a:t>used</a:t>
            </a:r>
            <a:r>
              <a:rPr lang="pl-PL" dirty="0" smtClean="0"/>
              <a:t> for </a:t>
            </a:r>
            <a:r>
              <a:rPr lang="pl-PL" dirty="0" err="1" smtClean="0"/>
              <a:t>blender</a:t>
            </a:r>
            <a:r>
              <a:rPr lang="en-US" dirty="0" smtClean="0"/>
              <a:t> rendering pipe:</a:t>
            </a:r>
          </a:p>
          <a:p>
            <a:r>
              <a:rPr lang="en-US" dirty="0" smtClean="0"/>
              <a:t>Built</a:t>
            </a:r>
            <a:r>
              <a:rPr lang="pl-PL" dirty="0" smtClean="0"/>
              <a:t>-</a:t>
            </a:r>
            <a:r>
              <a:rPr lang="en-US" dirty="0" smtClean="0"/>
              <a:t>in OpenGL render</a:t>
            </a:r>
          </a:p>
          <a:p>
            <a:r>
              <a:rPr lang="en-US" dirty="0" err="1" smtClean="0"/>
              <a:t>LuxRender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3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Rendering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844824"/>
            <a:ext cx="385962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of implementation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TODO: ten sam smart art ale z kolorkami co jest zaimplementowane a co nie?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6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Planned experiments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object rotation</a:t>
            </a:r>
          </a:p>
          <a:p>
            <a:r>
              <a:rPr lang="en-US" dirty="0" smtClean="0"/>
              <a:t>simple object with occlusion </a:t>
            </a:r>
          </a:p>
          <a:p>
            <a:r>
              <a:rPr lang="en-US" dirty="0" smtClean="0"/>
              <a:t>multiple objects in various lights </a:t>
            </a:r>
          </a:p>
          <a:p>
            <a:r>
              <a:rPr lang="en-US" dirty="0" smtClean="0"/>
              <a:t>multiple objects with foggy occlusion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Source </a:t>
            </a:r>
            <a:r>
              <a:rPr lang="pl-PL" dirty="0" err="1" smtClean="0"/>
              <a:t>Code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4294967295"/>
          </p:nvPr>
        </p:nvSpPr>
        <p:spPr>
          <a:xfrm>
            <a:off x="3995936" y="2276872"/>
            <a:ext cx="4968552" cy="3840163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github.com/Dzess/ALFIRT</a:t>
            </a:r>
            <a:endParaRPr lang="pl-PL" dirty="0" smtClean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en-US" dirty="0" smtClean="0"/>
              <a:t>MIT License</a:t>
            </a:r>
            <a:r>
              <a:rPr lang="pl-PL" dirty="0" smtClean="0"/>
              <a:t> !</a:t>
            </a:r>
            <a:endParaRPr lang="en-US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70559"/>
            <a:ext cx="3203119" cy="43044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416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771456" cy="1143000"/>
          </a:xfrm>
        </p:spPr>
        <p:txBody>
          <a:bodyPr/>
          <a:lstStyle/>
          <a:p>
            <a:r>
              <a:rPr lang="en-US" dirty="0" smtClean="0"/>
              <a:t>Thank you for you</a:t>
            </a:r>
            <a:r>
              <a:rPr lang="pl-PL" dirty="0" smtClean="0"/>
              <a:t>r</a:t>
            </a:r>
            <a:r>
              <a:rPr lang="en-US" dirty="0" smtClean="0"/>
              <a:t> attention</a:t>
            </a:r>
            <a:r>
              <a:rPr lang="pl-PL" dirty="0" smtClean="0"/>
              <a:t>!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</a:t>
            </a:r>
            <a:r>
              <a:rPr lang="pl-PL" dirty="0" smtClean="0"/>
              <a:t> </a:t>
            </a: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2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Object Pose – 6 DOF representation.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852935"/>
            <a:ext cx="5760640" cy="38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87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it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useful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test that object positioning works well ?</a:t>
            </a:r>
          </a:p>
          <a:p>
            <a:r>
              <a:rPr lang="en-US" dirty="0" smtClean="0"/>
              <a:t>How different researchers test theirs algorithm</a:t>
            </a:r>
            <a:r>
              <a:rPr lang="pl-PL" dirty="0" smtClean="0"/>
              <a:t>s</a:t>
            </a:r>
            <a:r>
              <a:rPr lang="en-US" dirty="0" smtClean="0"/>
              <a:t>?</a:t>
            </a:r>
            <a:endParaRPr lang="pl-PL" dirty="0" smtClean="0"/>
          </a:p>
          <a:p>
            <a:r>
              <a:rPr lang="en-US" dirty="0" smtClean="0"/>
              <a:t>Is there a universal way to test objects in constant conditions ?</a:t>
            </a:r>
            <a:endParaRPr lang="pl-PL" dirty="0" smtClean="0"/>
          </a:p>
          <a:p>
            <a:r>
              <a:rPr lang="en-US" dirty="0" smtClean="0"/>
              <a:t>How to find advantageous conditions for your image recognition algorithm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44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conception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TODO: </a:t>
            </a:r>
            <a:r>
              <a:rPr lang="pl-PL" dirty="0" err="1" smtClean="0"/>
              <a:t>put</a:t>
            </a:r>
            <a:r>
              <a:rPr lang="pl-PL" dirty="0" smtClean="0"/>
              <a:t> smart </a:t>
            </a:r>
            <a:r>
              <a:rPr lang="pl-PL" dirty="0" err="1" smtClean="0"/>
              <a:t>ass</a:t>
            </a:r>
            <a:r>
              <a:rPr lang="pl-PL" dirty="0" smtClean="0"/>
              <a:t> </a:t>
            </a:r>
            <a:r>
              <a:rPr lang="pl-PL" dirty="0" err="1" smtClean="0"/>
              <a:t>smat</a:t>
            </a:r>
            <a:r>
              <a:rPr lang="pl-PL" dirty="0" smtClean="0"/>
              <a:t> art </a:t>
            </a:r>
            <a:r>
              <a:rPr lang="pl-PL" dirty="0" err="1" smtClean="0"/>
              <a:t>here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7466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Technology </a:t>
            </a:r>
            <a:r>
              <a:rPr lang="pl-PL" dirty="0" err="1" smtClean="0"/>
              <a:t>used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438400" y="2286000"/>
            <a:ext cx="6248400" cy="43833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Used technology</a:t>
            </a:r>
          </a:p>
          <a:p>
            <a:r>
              <a:rPr lang="pl-PL" dirty="0" smtClean="0"/>
              <a:t>C</a:t>
            </a:r>
            <a:r>
              <a:rPr lang="en-US" dirty="0" smtClean="0"/>
              <a:t>Python 2.7</a:t>
            </a:r>
            <a:endParaRPr lang="pl-PL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2.2 </a:t>
            </a:r>
            <a:r>
              <a:rPr lang="en-US" i="1" dirty="0" smtClean="0"/>
              <a:t>nightly build</a:t>
            </a:r>
            <a:endParaRPr lang="en-US" dirty="0" smtClean="0"/>
          </a:p>
          <a:p>
            <a:r>
              <a:rPr lang="en-US" dirty="0" smtClean="0"/>
              <a:t>Blender 2.57b </a:t>
            </a:r>
            <a:r>
              <a:rPr lang="pl-PL" dirty="0" smtClean="0"/>
              <a:t>OMP</a:t>
            </a:r>
          </a:p>
          <a:p>
            <a:r>
              <a:rPr lang="en-US" dirty="0" smtClean="0"/>
              <a:t>Lot of python stuff:</a:t>
            </a:r>
            <a:endParaRPr lang="pl-PL" dirty="0" smtClean="0"/>
          </a:p>
          <a:p>
            <a:pPr lvl="1"/>
            <a:r>
              <a:rPr lang="en-US" dirty="0" smtClean="0"/>
              <a:t> </a:t>
            </a:r>
            <a:r>
              <a:rPr lang="pl-PL" dirty="0" smtClean="0"/>
              <a:t>M</a:t>
            </a:r>
            <a:r>
              <a:rPr lang="en-US" dirty="0" err="1" smtClean="0"/>
              <a:t>ockito</a:t>
            </a:r>
            <a:endParaRPr lang="pl-PL" dirty="0" smtClean="0"/>
          </a:p>
          <a:p>
            <a:pPr lvl="1"/>
            <a:r>
              <a:rPr lang="en-US" dirty="0" err="1" smtClean="0"/>
              <a:t>Unittest</a:t>
            </a:r>
            <a:endParaRPr lang="pl-PL" dirty="0"/>
          </a:p>
          <a:p>
            <a:pPr lvl="1"/>
            <a:r>
              <a:rPr lang="pl-PL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64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File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</a:t>
            </a:r>
            <a:r>
              <a:rPr lang="pl-PL" sz="1400" b="1" dirty="0" err="1">
                <a:solidFill>
                  <a:schemeClr val="accent6"/>
                </a:solidFill>
              </a:rPr>
              <a:t>PolarCoordinates</a:t>
            </a:r>
            <a:r>
              <a:rPr lang="pl-PL" sz="1400" b="1" dirty="0">
                <a:solidFill>
                  <a:schemeClr val="accent6"/>
                </a:solidFill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AlfaStart</a:t>
            </a:r>
            <a:r>
              <a:rPr lang="pl-PL" sz="1400" dirty="0"/>
              <a:t>: 20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AlfaStop</a:t>
            </a:r>
            <a:r>
              <a:rPr lang="pl-PL" sz="1400" dirty="0"/>
              <a:t>: 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BetaStart</a:t>
            </a:r>
            <a:r>
              <a:rPr lang="pl-PL" sz="1400" dirty="0"/>
              <a:t>: 100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BetaStop</a:t>
            </a:r>
            <a:r>
              <a:rPr lang="pl-PL" sz="1400" dirty="0"/>
              <a:t>: 150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RadiusStart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RadiusStop</a:t>
            </a:r>
            <a:r>
              <a:rPr lang="pl-PL" sz="1400" dirty="0"/>
              <a:t>: 10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b="1" dirty="0">
                <a:solidFill>
                  <a:schemeClr val="accent6"/>
                </a:solidFill>
              </a:rPr>
              <a:t>[File]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InputFileName</a:t>
            </a:r>
            <a:r>
              <a:rPr lang="pl-PL" sz="1400" dirty="0"/>
              <a:t> : </a:t>
            </a:r>
            <a:r>
              <a:rPr lang="pl-PL" sz="1400" dirty="0" err="1"/>
              <a:t>myFileName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InputFormat</a:t>
            </a:r>
            <a:r>
              <a:rPr lang="pl-PL" sz="1400" dirty="0"/>
              <a:t> : .</a:t>
            </a:r>
            <a:r>
              <a:rPr lang="pl-PL" sz="1400" dirty="0" err="1"/>
              <a:t>collada</a:t>
            </a:r>
            <a:endParaRPr lang="pl-PL" sz="1400" dirty="0"/>
          </a:p>
          <a:p>
            <a:pPr marL="0" indent="0">
              <a:spcBef>
                <a:spcPts val="1200"/>
              </a:spcBef>
              <a:buNone/>
            </a:pPr>
            <a:r>
              <a:rPr lang="pl-PL" sz="1400" dirty="0" err="1"/>
              <a:t>OutputFormat</a:t>
            </a:r>
            <a:r>
              <a:rPr lang="pl-PL" sz="1400" dirty="0"/>
              <a:t>: .jpg</a:t>
            </a:r>
          </a:p>
        </p:txBody>
      </p:sp>
    </p:spTree>
    <p:extLst>
      <p:ext uri="{BB962C8B-B14F-4D97-AF65-F5344CB8AC3E}">
        <p14:creationId xmlns:p14="http://schemas.microsoft.com/office/powerpoint/2010/main" val="3699349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Scene</a:t>
            </a:r>
            <a:r>
              <a:rPr lang="pl-PL" dirty="0" smtClean="0"/>
              <a:t> File – x3d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28238"/>
          <a:stretch/>
        </p:blipFill>
        <p:spPr>
          <a:xfrm>
            <a:off x="238539" y="2420888"/>
            <a:ext cx="8110332" cy="3456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04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Scene</a:t>
            </a:r>
            <a:r>
              <a:rPr lang="pl-PL" dirty="0"/>
              <a:t> File – </a:t>
            </a:r>
            <a:r>
              <a:rPr lang="pl-PL" dirty="0" smtClean="0"/>
              <a:t>COLLADA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/>
          <a:stretch/>
        </p:blipFill>
        <p:spPr>
          <a:xfrm>
            <a:off x="285750" y="1844824"/>
            <a:ext cx="7643992" cy="55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2564904"/>
            <a:ext cx="8246690" cy="3856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60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Alfirt</a:t>
            </a:r>
            <a:r>
              <a:rPr lang="pl-PL" dirty="0" smtClean="0"/>
              <a:t> </a:t>
            </a:r>
            <a:r>
              <a:rPr lang="pl-PL" dirty="0" err="1" smtClean="0"/>
              <a:t>TAGs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168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Mod</Template>
  <TotalTime>193</TotalTime>
  <Words>217</Words>
  <Application>Microsoft Office PowerPoint</Application>
  <PresentationFormat>Pokaz na ekranie (4:3)</PresentationFormat>
  <Paragraphs>53</Paragraphs>
  <Slides>15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6" baseType="lpstr">
      <vt:lpstr>Mod</vt:lpstr>
      <vt:lpstr>ALFIRT</vt:lpstr>
      <vt:lpstr>What is it ?</vt:lpstr>
      <vt:lpstr>Why it can be useful?</vt:lpstr>
      <vt:lpstr>Main conception</vt:lpstr>
      <vt:lpstr>Technology used</vt:lpstr>
      <vt:lpstr>Configuration File</vt:lpstr>
      <vt:lpstr>Scene File – x3d</vt:lpstr>
      <vt:lpstr>Scene File – COLLADA</vt:lpstr>
      <vt:lpstr>Alfirt TAGs</vt:lpstr>
      <vt:lpstr>Rendering</vt:lpstr>
      <vt:lpstr>Rendering</vt:lpstr>
      <vt:lpstr>State of implementation</vt:lpstr>
      <vt:lpstr>Planned experiments</vt:lpstr>
      <vt:lpstr>Source Code</vt:lpstr>
      <vt:lpstr>Thank you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ALFIRT</dc:title>
  <dc:creator>Piotr Jessa</dc:creator>
  <cp:lastModifiedBy>Piotr Jessa</cp:lastModifiedBy>
  <cp:revision>79</cp:revision>
  <dcterms:created xsi:type="dcterms:W3CDTF">2011-06-15T19:49:09Z</dcterms:created>
  <dcterms:modified xsi:type="dcterms:W3CDTF">2011-06-15T23:03:12Z</dcterms:modified>
</cp:coreProperties>
</file>