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Automated Loop For Image Recognition Testing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ALFIRT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12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Rendering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43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implementation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95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Planned</a:t>
            </a:r>
            <a:r>
              <a:rPr lang="pl-PL" dirty="0" smtClean="0"/>
              <a:t> </a:t>
            </a:r>
            <a:r>
              <a:rPr lang="pl-PL" dirty="0" err="1" smtClean="0"/>
              <a:t>experiments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4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Source </a:t>
            </a:r>
            <a:r>
              <a:rPr lang="pl-PL" dirty="0" err="1" smtClean="0"/>
              <a:t>Code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1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748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useful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994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conception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466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Technology </a:t>
            </a:r>
            <a:r>
              <a:rPr lang="pl-PL" dirty="0" err="1" smtClean="0"/>
              <a:t>used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476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934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Scene</a:t>
            </a:r>
            <a:r>
              <a:rPr lang="pl-PL" dirty="0" smtClean="0"/>
              <a:t> File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4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Alfirt</a:t>
            </a:r>
            <a:r>
              <a:rPr lang="pl-PL" dirty="0" smtClean="0"/>
              <a:t> </a:t>
            </a:r>
            <a:r>
              <a:rPr lang="pl-PL" dirty="0" err="1" smtClean="0"/>
              <a:t>TAGs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168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 DOF pose representation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9662691"/>
      </p:ext>
    </p:extLst>
  </p:cSld>
  <p:clrMapOvr>
    <a:masterClrMapping/>
  </p:clrMapOvr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Mod</Template>
  <TotalTime>5</TotalTime>
  <Words>39</Words>
  <Application>Microsoft Office PowerPoint</Application>
  <PresentationFormat>Pokaz na ekranie (4:3)</PresentationFormat>
  <Paragraphs>14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Mod</vt:lpstr>
      <vt:lpstr>ALFIRT</vt:lpstr>
      <vt:lpstr>What is it ?</vt:lpstr>
      <vt:lpstr>Why it can be useful?</vt:lpstr>
      <vt:lpstr>Main conception</vt:lpstr>
      <vt:lpstr>Technology used</vt:lpstr>
      <vt:lpstr>Configuration File</vt:lpstr>
      <vt:lpstr>Scene File</vt:lpstr>
      <vt:lpstr>Alfirt TAGs</vt:lpstr>
      <vt:lpstr>6 DOF pose representation</vt:lpstr>
      <vt:lpstr>Rendering</vt:lpstr>
      <vt:lpstr>State of implementation</vt:lpstr>
      <vt:lpstr>Planned experiments</vt:lpstr>
      <vt:lpstr>Source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ALFIRT</dc:title>
  <dc:creator>Piotr Jessa</dc:creator>
  <cp:lastModifiedBy>Piotr Jessa</cp:lastModifiedBy>
  <cp:revision>7</cp:revision>
  <dcterms:created xsi:type="dcterms:W3CDTF">2011-06-15T19:49:09Z</dcterms:created>
  <dcterms:modified xsi:type="dcterms:W3CDTF">2011-06-15T19:55:25Z</dcterms:modified>
</cp:coreProperties>
</file>