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62" r:id="rId9"/>
    <p:sldId id="263" r:id="rId10"/>
    <p:sldId id="264" r:id="rId11"/>
    <p:sldId id="268" r:id="rId12"/>
    <p:sldId id="269" r:id="rId13"/>
    <p:sldId id="267" r:id="rId14"/>
    <p:sldId id="261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56" autoAdjust="0"/>
  </p:normalViewPr>
  <p:slideViewPr>
    <p:cSldViewPr>
      <p:cViewPr varScale="1">
        <p:scale>
          <a:sx n="82" d="100"/>
          <a:sy n="82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535A-685B-45D4-83C2-0699426FA084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967B-6AFF-4995-A810-89F62F1580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powiemy trochę o GPGP</a:t>
            </a:r>
            <a:r>
              <a:rPr lang="pl-PL" baseline="0" dirty="0" smtClean="0"/>
              <a:t>U historii: Można dodać wstążkę z datami działania. Właściwie tutaj jest lanie wody skąd się wzięło GPGPU i dlaczego jest ograniczone. Trzeba powiedzieć o:</a:t>
            </a:r>
          </a:p>
          <a:p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3.0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PixelShader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4.0 (pełny </a:t>
            </a:r>
            <a:r>
              <a:rPr lang="pl-PL" baseline="0" dirty="0" err="1" smtClean="0"/>
              <a:t>porgramowalny</a:t>
            </a:r>
            <a:r>
              <a:rPr lang="pl-PL" baseline="0" dirty="0" smtClean="0"/>
              <a:t>)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69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7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podsumowanie poszczególnych technologii </a:t>
            </a:r>
            <a:r>
              <a:rPr lang="pl-PL" dirty="0" err="1" smtClean="0"/>
              <a:t>zwrównoleglania</a:t>
            </a:r>
            <a:r>
              <a:rPr lang="pl-PL" dirty="0" smtClean="0"/>
              <a:t>.</a:t>
            </a:r>
            <a:r>
              <a:rPr lang="pl-PL" baseline="0" dirty="0" smtClean="0"/>
              <a:t> Dodać jakieś ładne </a:t>
            </a:r>
            <a:r>
              <a:rPr lang="pl-PL" baseline="0" dirty="0" err="1" smtClean="0"/>
              <a:t>loga</a:t>
            </a:r>
            <a:r>
              <a:rPr lang="pl-PL" baseline="0" dirty="0" smtClean="0"/>
              <a:t> ewentualnie ;)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schemat blokowy algorytmu opartego na wykładzie.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26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Ten sam schemat</a:t>
            </a:r>
            <a:r>
              <a:rPr lang="pl-PL" baseline="0" dirty="0" smtClean="0"/>
              <a:t> blokowy tym razem z czerwonymi elementami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2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projekt GPU Miner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68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ładni</a:t>
            </a:r>
            <a:r>
              <a:rPr lang="pl-PL" baseline="0" dirty="0" smtClean="0"/>
              <a:t>e ideę trzymania transakcji jako bitmapy. Tutaj warto wspomnieć dużo o elemencie zwanym sprawdzeniem tej bitmapy bez </a:t>
            </a:r>
            <a:r>
              <a:rPr lang="pl-PL" baseline="0" dirty="0" err="1" smtClean="0"/>
              <a:t>użyciua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Ifow</a:t>
            </a:r>
            <a:r>
              <a:rPr lang="pl-PL" baseline="0" dirty="0" smtClean="0"/>
              <a:t>. Typowych dla pisania na CPU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opisać</a:t>
            </a:r>
            <a:r>
              <a:rPr lang="pl-PL" baseline="0" dirty="0" smtClean="0"/>
              <a:t> naszą ideę generowania zbiorów kandydatów na poziomie bitowym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8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dlaczego implementacja wygląda tak a nie inaczej. Dlaczego każde z narzędzi</a:t>
            </a:r>
            <a:r>
              <a:rPr lang="pl-PL" baseline="0" dirty="0" smtClean="0"/>
              <a:t> zostało wybrane.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9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ucomputing.net/" TargetMode="External"/><Relationship Id="rId7" Type="http://schemas.openxmlformats.org/officeDocument/2006/relationships/hyperlink" Target="http://www.jocl.org/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.intel.com/en-us/articles/opencl-sdk/" TargetMode="External"/><Relationship Id="rId5" Type="http://schemas.openxmlformats.org/officeDocument/2006/relationships/hyperlink" Target="http://developer.amd.com/gpu/AMDAPPSDK/Pages/default.aspx" TargetMode="External"/><Relationship Id="rId4" Type="http://schemas.openxmlformats.org/officeDocument/2006/relationships/hyperlink" Target="http://www.khronos.org/openc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object/data_mining_analytics_database.html" TargetMode="External"/><Relationship Id="rId2" Type="http://schemas.openxmlformats.org/officeDocument/2006/relationships/hyperlink" Target="http://code.google.com/p/gpumin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xpl/freeabs_all.jsp?arnumber=56417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Zrównoleglanie algorytmu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GPGPU</a:t>
            </a:r>
            <a:r>
              <a:rPr lang="en-US" dirty="0" smtClean="0"/>
              <a:t> –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Bitmap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Opisać ze </a:t>
            </a:r>
            <a:r>
              <a:rPr lang="pl-PL" dirty="0" err="1" smtClean="0"/>
              <a:t>screenshotami</a:t>
            </a:r>
            <a:r>
              <a:rPr lang="pl-PL" dirty="0" smtClean="0"/>
              <a:t> sposób działania indeksu bitmapowego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496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Bitmap candidates generation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6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Oracle</a:t>
            </a:r>
            <a:r>
              <a:rPr lang="pl-PL" dirty="0" smtClean="0"/>
              <a:t> Java 1.6</a:t>
            </a:r>
          </a:p>
          <a:p>
            <a:r>
              <a:rPr lang="pl-PL" dirty="0" smtClean="0"/>
              <a:t>JOCL 0.1.6</a:t>
            </a:r>
          </a:p>
          <a:p>
            <a:r>
              <a:rPr lang="pl-PL" dirty="0" smtClean="0"/>
              <a:t>JCUDA 0.3.2a</a:t>
            </a:r>
          </a:p>
          <a:p>
            <a:r>
              <a:rPr lang="pl-PL" dirty="0" smtClean="0"/>
              <a:t>Weka 3.7.3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2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Tutaj dać </a:t>
            </a:r>
            <a:r>
              <a:rPr lang="pl-PL" dirty="0" err="1" smtClean="0"/>
              <a:t>kodzik</a:t>
            </a:r>
            <a:r>
              <a:rPr lang="pl-PL" dirty="0" smtClean="0"/>
              <a:t> na </a:t>
            </a:r>
            <a:r>
              <a:rPr lang="pl-PL" dirty="0" err="1" smtClean="0"/>
              <a:t>gitHuba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81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598096" cy="3840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GPGPU</a:t>
            </a:r>
            <a:endParaRPr lang="pl-PL" dirty="0" smtClean="0">
              <a:hlinkClick r:id="rId2"/>
            </a:endParaRPr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www.gpucomputing.net</a:t>
            </a:r>
            <a:endParaRPr lang="pl-PL" dirty="0" smtClean="0"/>
          </a:p>
          <a:p>
            <a:r>
              <a:rPr lang="pl-PL" dirty="0">
                <a:hlinkClick r:id="rId4"/>
              </a:rPr>
              <a:t>http://www.khronos.org/opencl</a:t>
            </a:r>
            <a:r>
              <a:rPr lang="pl-PL" dirty="0" smtClean="0">
                <a:hlinkClick r:id="rId4"/>
              </a:rPr>
              <a:t>/</a:t>
            </a:r>
            <a:endParaRPr lang="pl-PL" dirty="0" smtClean="0">
              <a:hlinkClick r:id="rId2"/>
            </a:endParaRPr>
          </a:p>
          <a:p>
            <a:r>
              <a:rPr lang="pl-PL" dirty="0" smtClean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www.nvidia.com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http</a:t>
            </a:r>
            <a:r>
              <a:rPr lang="pl-PL" dirty="0">
                <a:hlinkClick r:id="rId5"/>
              </a:rPr>
              <a:t>://</a:t>
            </a:r>
            <a:r>
              <a:rPr lang="pl-PL" dirty="0" smtClean="0">
                <a:hlinkClick r:id="rId5"/>
              </a:rPr>
              <a:t>developer.amd.com/gpu/AMDAPPSDK/Pages/default.aspx</a:t>
            </a:r>
            <a:endParaRPr lang="pl-PL" dirty="0" smtClean="0"/>
          </a:p>
          <a:p>
            <a:r>
              <a:rPr lang="pl-PL" dirty="0">
                <a:hlinkClick r:id="rId6"/>
              </a:rPr>
              <a:t>http://software.intel.com/en-us/articles/opencl-sdk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  <a:p>
            <a:r>
              <a:rPr lang="pl-PL" dirty="0">
                <a:hlinkClick r:id="rId7"/>
              </a:rPr>
              <a:t>http://www.jocl.org/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67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04864"/>
            <a:ext cx="6598096" cy="3840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Mining</a:t>
            </a:r>
          </a:p>
          <a:p>
            <a:r>
              <a:rPr lang="pl-PL" dirty="0">
                <a:hlinkClick r:id="rId2"/>
              </a:rPr>
              <a:t>http://code.google.com/p/gpuminer/</a:t>
            </a:r>
            <a:endParaRPr lang="pl-PL" dirty="0"/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www.nvidia.com/object/data_mining_analytics_database.html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Publikacje</a:t>
            </a:r>
            <a:endParaRPr lang="en-US" dirty="0" smtClean="0"/>
          </a:p>
          <a:p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ieeexplore.ieee.org/xpl/freeabs_all.jsp?arnumber=5641778</a:t>
            </a:r>
            <a:endParaRPr lang="pl-PL" dirty="0" smtClean="0"/>
          </a:p>
          <a:p>
            <a:r>
              <a:rPr lang="pl-PL" smtClean="0"/>
              <a:t>TODO: Ta </a:t>
            </a:r>
            <a:r>
              <a:rPr lang="pl-PL" dirty="0" smtClean="0"/>
              <a:t>publikacja z ACM z </a:t>
            </a:r>
            <a:r>
              <a:rPr lang="pl-PL" dirty="0" err="1" smtClean="0"/>
              <a:t>gpu</a:t>
            </a:r>
            <a:r>
              <a:rPr lang="pl-PL" dirty="0" smtClean="0"/>
              <a:t> minera chińczyków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06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Jakaś wstążka czasu. Zrzuty kodu z </a:t>
            </a:r>
            <a:r>
              <a:rPr lang="pl-PL" dirty="0" err="1" smtClean="0"/>
              <a:t>Shaderów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8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Success</a:t>
            </a:r>
            <a:r>
              <a:rPr lang="pl-PL" dirty="0" smtClean="0"/>
              <a:t> </a:t>
            </a:r>
            <a:r>
              <a:rPr lang="pl-PL" dirty="0" err="1" smtClean="0"/>
              <a:t>stories</a:t>
            </a:r>
            <a:r>
              <a:rPr lang="pl-PL" dirty="0" smtClean="0"/>
              <a:t> </a:t>
            </a:r>
            <a:r>
              <a:rPr lang="pl-PL" dirty="0" err="1" smtClean="0"/>
              <a:t>nVidii</a:t>
            </a:r>
            <a:r>
              <a:rPr lang="pl-PL" dirty="0" smtClean="0"/>
              <a:t> oraz inne elementy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72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err="1" smtClean="0"/>
              <a:t>nVidia</a:t>
            </a:r>
            <a:r>
              <a:rPr lang="pl-PL" dirty="0" smtClean="0"/>
              <a:t> CUDA</a:t>
            </a:r>
          </a:p>
          <a:p>
            <a:r>
              <a:rPr lang="pl-PL" i="1" dirty="0" smtClean="0"/>
              <a:t>ATI</a:t>
            </a:r>
            <a:r>
              <a:rPr lang="pl-PL" dirty="0" smtClean="0"/>
              <a:t> </a:t>
            </a:r>
            <a:r>
              <a:rPr lang="pl-PL" dirty="0" err="1" smtClean="0"/>
              <a:t>Stream</a:t>
            </a:r>
            <a:endParaRPr lang="pl-PL" dirty="0" smtClean="0"/>
          </a:p>
          <a:p>
            <a:r>
              <a:rPr lang="pl-PL" dirty="0" err="1" smtClean="0"/>
              <a:t>OpenCL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43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3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 Cześć dalsza tego elementu – ograniczenia na pamięć. Podać wyniki dla </a:t>
            </a:r>
            <a:r>
              <a:rPr lang="pl-PL" dirty="0" err="1" smtClean="0"/>
              <a:t>Kosaraka</a:t>
            </a:r>
            <a:r>
              <a:rPr lang="pl-PL" dirty="0"/>
              <a:t> </a:t>
            </a:r>
            <a:r>
              <a:rPr lang="pl-PL" dirty="0" smtClean="0"/>
              <a:t>że się na GPU nie wciska.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58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Klasyczny </a:t>
            </a:r>
            <a:r>
              <a:rPr lang="pl-PL" i="1" dirty="0" err="1" smtClean="0"/>
              <a:t>apriori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06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Apriori</a:t>
            </a:r>
            <a:r>
              <a:rPr lang="en-US" dirty="0" smtClean="0"/>
              <a:t> – bottlenecks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05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GPU MINER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6628836"/>
      </p:ext>
    </p:extLst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TC010274804[[fn=Motyw Mod]]</Template>
  <TotalTime>37</TotalTime>
  <Words>301</Words>
  <Application>Microsoft Office PowerPoint</Application>
  <PresentationFormat>Pokaz na ekranie (4:3)</PresentationFormat>
  <Paragraphs>64</Paragraphs>
  <Slides>15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Mod</vt:lpstr>
      <vt:lpstr>GPGPU – association rule mining</vt:lpstr>
      <vt:lpstr>Historia GPGPU</vt:lpstr>
      <vt:lpstr>Po co GPGPU</vt:lpstr>
      <vt:lpstr>Technologie GPGPU</vt:lpstr>
      <vt:lpstr>Problemy z programowaniem GPGPU</vt:lpstr>
      <vt:lpstr>Problemy z programowaniem GPGPU</vt:lpstr>
      <vt:lpstr>Klasyczny apriori</vt:lpstr>
      <vt:lpstr>Apriori – bottlenecks</vt:lpstr>
      <vt:lpstr>GPU MINER</vt:lpstr>
      <vt:lpstr>Transaction Bitmap</vt:lpstr>
      <vt:lpstr>Bitmap candidates generation</vt:lpstr>
      <vt:lpstr>Implementacja</vt:lpstr>
      <vt:lpstr>Kod</vt:lpstr>
      <vt:lpstr>Referencje</vt:lpstr>
      <vt:lpstr>Referencje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– data mining</dc:title>
  <dc:creator>Piotr</dc:creator>
  <cp:lastModifiedBy>Piotr Jessa</cp:lastModifiedBy>
  <cp:revision>71</cp:revision>
  <dcterms:created xsi:type="dcterms:W3CDTF">2011-05-18T10:16:28Z</dcterms:created>
  <dcterms:modified xsi:type="dcterms:W3CDTF">2011-05-18T11:07:00Z</dcterms:modified>
</cp:coreProperties>
</file>