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65" r:id="rId6"/>
    <p:sldId id="266" r:id="rId7"/>
    <p:sldId id="259" r:id="rId8"/>
    <p:sldId id="262" r:id="rId9"/>
    <p:sldId id="263" r:id="rId10"/>
    <p:sldId id="264" r:id="rId11"/>
    <p:sldId id="268" r:id="rId12"/>
    <p:sldId id="269" r:id="rId13"/>
    <p:sldId id="261" r:id="rId14"/>
    <p:sldId id="270" r:id="rId15"/>
    <p:sldId id="267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56" autoAdjust="0"/>
  </p:normalViewPr>
  <p:slideViewPr>
    <p:cSldViewPr>
      <p:cViewPr varScale="1">
        <p:scale>
          <a:sx n="75" d="100"/>
          <a:sy n="75" d="100"/>
        </p:scale>
        <p:origin x="-11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B535A-685B-45D4-83C2-0699426FA084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967B-6AFF-4995-A810-89F62F1580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055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powiemy trochę o GPGP</a:t>
            </a:r>
            <a:r>
              <a:rPr lang="pl-PL" baseline="0" dirty="0" smtClean="0"/>
              <a:t>U historii: Można dodać wstążkę z datami działania. Właściwie tutaj jest lanie wody skąd się wzięło GPGPU i dlaczego jest ograniczone. Trzeba powiedzieć o:</a:t>
            </a:r>
          </a:p>
          <a:p>
            <a:endParaRPr lang="pl-PL" baseline="0" dirty="0" smtClean="0"/>
          </a:p>
          <a:p>
            <a:pPr marL="228600" indent="-228600">
              <a:buAutoNum type="arabicPeriod"/>
            </a:pPr>
            <a:r>
              <a:rPr lang="pl-PL" baseline="0" dirty="0" err="1" smtClean="0"/>
              <a:t>ShaderModel</a:t>
            </a:r>
            <a:r>
              <a:rPr lang="pl-PL" baseline="0" dirty="0" smtClean="0"/>
              <a:t> 3.0</a:t>
            </a:r>
          </a:p>
          <a:p>
            <a:pPr marL="228600" indent="-228600">
              <a:buAutoNum type="arabicPeriod"/>
            </a:pPr>
            <a:r>
              <a:rPr lang="pl-PL" baseline="0" dirty="0" err="1" smtClean="0"/>
              <a:t>PixelShader</a:t>
            </a:r>
            <a:endParaRPr lang="pl-PL" baseline="0" dirty="0" smtClean="0"/>
          </a:p>
          <a:p>
            <a:pPr marL="228600" indent="-228600">
              <a:buAutoNum type="arabicPeriod"/>
            </a:pPr>
            <a:r>
              <a:rPr lang="pl-PL" baseline="0" dirty="0" err="1" smtClean="0"/>
              <a:t>ShaderModel</a:t>
            </a:r>
            <a:r>
              <a:rPr lang="pl-PL" baseline="0" dirty="0" smtClean="0"/>
              <a:t> 4.0 (pełny </a:t>
            </a:r>
            <a:r>
              <a:rPr lang="pl-PL" baseline="0" dirty="0" err="1" smtClean="0"/>
              <a:t>porgramowalny</a:t>
            </a:r>
            <a:r>
              <a:rPr lang="pl-PL" baseline="0" dirty="0" smtClean="0"/>
              <a:t>)</a:t>
            </a:r>
          </a:p>
          <a:p>
            <a:pPr marL="228600" indent="-228600">
              <a:buAutoNum type="arabicPeriod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869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9718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podsumowanie poszczególnych technologii </a:t>
            </a:r>
            <a:r>
              <a:rPr lang="pl-PL" dirty="0" err="1" smtClean="0"/>
              <a:t>zwrównoleglania</a:t>
            </a:r>
            <a:r>
              <a:rPr lang="pl-PL" dirty="0" smtClean="0"/>
              <a:t>.</a:t>
            </a:r>
            <a:r>
              <a:rPr lang="pl-PL" baseline="0" dirty="0" smtClean="0"/>
              <a:t> </a:t>
            </a:r>
            <a:r>
              <a:rPr lang="pl-PL" baseline="0" dirty="0" smtClean="0"/>
              <a:t>Dodać jakieś ładne </a:t>
            </a:r>
            <a:r>
              <a:rPr lang="pl-PL" baseline="0" dirty="0" err="1" smtClean="0"/>
              <a:t>loga</a:t>
            </a:r>
            <a:r>
              <a:rPr lang="pl-PL" baseline="0" dirty="0" smtClean="0"/>
              <a:t> ewentualnie ;)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18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schemat blokowy algorytmu opartego na </a:t>
            </a:r>
            <a:r>
              <a:rPr lang="pl-PL" dirty="0" smtClean="0"/>
              <a:t>wykładzie.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226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Ten sam schemat</a:t>
            </a:r>
            <a:r>
              <a:rPr lang="pl-PL" baseline="0" dirty="0" smtClean="0"/>
              <a:t> blokowy tym razem z czerwonymi elementami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225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projekt GPU Miner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4685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ładni</a:t>
            </a:r>
            <a:r>
              <a:rPr lang="pl-PL" baseline="0" dirty="0" smtClean="0"/>
              <a:t>e ideę trzymania transakcji jako bitmapy. Tutaj warto wspomnieć dużo o elemencie zwanym sprawdzeniem tej bitmapy bez </a:t>
            </a:r>
            <a:r>
              <a:rPr lang="pl-PL" baseline="0" dirty="0" err="1" smtClean="0"/>
              <a:t>użyciua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Ifow</a:t>
            </a:r>
            <a:r>
              <a:rPr lang="pl-PL" baseline="0" dirty="0" smtClean="0"/>
              <a:t>. Typowych dla pisania na CPU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9725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opisać</a:t>
            </a:r>
            <a:r>
              <a:rPr lang="pl-PL" baseline="0" dirty="0" smtClean="0"/>
              <a:t> naszą ideę generowania zbiorów kandydatów na poziomie bitowym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4825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dlaczego implementacja wygląda tak a nie inaczej. Dlaczego każde z narzędzi</a:t>
            </a:r>
            <a:r>
              <a:rPr lang="pl-PL" baseline="0" dirty="0" smtClean="0"/>
              <a:t> zostało wybrane.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96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hronos.org/opencl/" TargetMode="External"/><Relationship Id="rId2" Type="http://schemas.openxmlformats.org/officeDocument/2006/relationships/hyperlink" Target="http://www.nvidia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ocl.org/" TargetMode="External"/><Relationship Id="rId4" Type="http://schemas.openxmlformats.org/officeDocument/2006/relationships/hyperlink" Target="http://software.intel.com/en-us/articles/opencl-sdk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vidia.com/object/data_mining_analytics_database.html" TargetMode="External"/><Relationship Id="rId2" Type="http://schemas.openxmlformats.org/officeDocument/2006/relationships/hyperlink" Target="http://code.google.com/p/gpumin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eeexplore.ieee.org/xpl/freeabs_all.jsp?arnumber=5641778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Zrównoleglanie algorytmu </a:t>
            </a:r>
            <a:r>
              <a:rPr lang="en-US" dirty="0" err="1" smtClean="0"/>
              <a:t>Apriori</a:t>
            </a:r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GPGPU</a:t>
            </a:r>
            <a:r>
              <a:rPr lang="en-US" dirty="0" smtClean="0"/>
              <a:t> – association rule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2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Transaction Bitmap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Opisać ze </a:t>
            </a:r>
            <a:r>
              <a:rPr lang="pl-PL" dirty="0" err="1" smtClean="0"/>
              <a:t>screenshotami</a:t>
            </a:r>
            <a:r>
              <a:rPr lang="pl-PL" dirty="0" smtClean="0"/>
              <a:t> sposób działania indeksu bitmapowego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496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Bitmap candidates generation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069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Implementacja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Oracle</a:t>
            </a:r>
            <a:r>
              <a:rPr lang="pl-PL" dirty="0" smtClean="0"/>
              <a:t> Java 1.6</a:t>
            </a:r>
          </a:p>
          <a:p>
            <a:r>
              <a:rPr lang="pl-PL" dirty="0" smtClean="0"/>
              <a:t>JOCL 0.1.6</a:t>
            </a:r>
          </a:p>
          <a:p>
            <a:r>
              <a:rPr lang="pl-PL" dirty="0" smtClean="0"/>
              <a:t>JCUDA 0.3.2a</a:t>
            </a:r>
          </a:p>
          <a:p>
            <a:r>
              <a:rPr lang="pl-PL" dirty="0" smtClean="0"/>
              <a:t>Weka 3.7.3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8527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Referencje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38400" y="2286000"/>
            <a:ext cx="6598096" cy="3840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GPGPU</a:t>
            </a:r>
            <a:endParaRPr lang="pl-PL" dirty="0" smtClean="0">
              <a:hlinkClick r:id="rId2"/>
            </a:endParaRPr>
          </a:p>
          <a:p>
            <a:r>
              <a:rPr lang="pl-PL" dirty="0"/>
              <a:t>http://</a:t>
            </a:r>
            <a:r>
              <a:rPr lang="pl-PL" dirty="0" smtClean="0"/>
              <a:t>www.gpucomputing.net</a:t>
            </a:r>
            <a:endParaRPr lang="pl-PL" dirty="0" smtClean="0">
              <a:hlinkClick r:id="rId2"/>
            </a:endParaRPr>
          </a:p>
          <a:p>
            <a:r>
              <a:rPr lang="pl-PL" dirty="0" smtClean="0">
                <a:hlinkClick r:id="rId2"/>
              </a:rPr>
              <a:t>http</a:t>
            </a:r>
            <a:r>
              <a:rPr lang="pl-PL" dirty="0" smtClean="0">
                <a:hlinkClick r:id="rId2"/>
              </a:rPr>
              <a:t>://www.nvidia.com</a:t>
            </a:r>
            <a:endParaRPr lang="pl-PL" dirty="0" smtClean="0"/>
          </a:p>
          <a:p>
            <a:r>
              <a:rPr lang="pl-PL" dirty="0">
                <a:hlinkClick r:id="rId3"/>
              </a:rPr>
              <a:t>http://www.khronos.org/opencl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r>
              <a:rPr lang="pl-PL" dirty="0">
                <a:hlinkClick r:id="rId4"/>
              </a:rPr>
              <a:t>http://software.intel.com/en-us/articles/opencl-sdk</a:t>
            </a:r>
            <a:r>
              <a:rPr lang="pl-PL" dirty="0" smtClean="0">
                <a:hlinkClick r:id="rId4"/>
              </a:rPr>
              <a:t>/</a:t>
            </a:r>
            <a:endParaRPr lang="pl-PL" dirty="0" smtClean="0"/>
          </a:p>
          <a:p>
            <a:r>
              <a:rPr lang="pl-PL" dirty="0">
                <a:hlinkClick r:id="rId5"/>
              </a:rPr>
              <a:t>http://www.jocl.org/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0867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Referencje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38400" y="2204864"/>
            <a:ext cx="6598096" cy="3840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Data Mining</a:t>
            </a:r>
          </a:p>
          <a:p>
            <a:r>
              <a:rPr lang="pl-PL" dirty="0">
                <a:hlinkClick r:id="rId2"/>
              </a:rPr>
              <a:t>http://code.google.com/p/gpuminer/</a:t>
            </a:r>
            <a:endParaRPr lang="pl-PL" dirty="0"/>
          </a:p>
          <a:p>
            <a:r>
              <a:rPr lang="pl-PL" dirty="0">
                <a:hlinkClick r:id="rId3"/>
              </a:rPr>
              <a:t>http://</a:t>
            </a:r>
            <a:r>
              <a:rPr lang="pl-PL" dirty="0" smtClean="0">
                <a:hlinkClick r:id="rId3"/>
              </a:rPr>
              <a:t>www.nvidia.com/object/data_mining_analytics_database.html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Publikacje</a:t>
            </a:r>
            <a:endParaRPr lang="en-US" dirty="0" smtClean="0"/>
          </a:p>
          <a:p>
            <a:r>
              <a:rPr lang="pl-PL" dirty="0">
                <a:hlinkClick r:id="rId4"/>
              </a:rPr>
              <a:t>http://</a:t>
            </a:r>
            <a:r>
              <a:rPr lang="pl-PL" dirty="0" smtClean="0">
                <a:hlinkClick r:id="rId4"/>
              </a:rPr>
              <a:t>ieeexplore.ieee.org/xpl/freeabs_all.jsp?arnumber=5641778</a:t>
            </a:r>
            <a:endParaRPr lang="pl-PL" dirty="0" smtClean="0"/>
          </a:p>
          <a:p>
            <a:r>
              <a:rPr lang="pl-PL" smtClean="0"/>
              <a:t>TODO: Ta </a:t>
            </a:r>
            <a:r>
              <a:rPr lang="pl-PL" dirty="0" smtClean="0"/>
              <a:t>publikacja z ACM z </a:t>
            </a:r>
            <a:r>
              <a:rPr lang="pl-PL" dirty="0" err="1" smtClean="0"/>
              <a:t>gpu</a:t>
            </a:r>
            <a:r>
              <a:rPr lang="pl-PL" dirty="0" smtClean="0"/>
              <a:t> minera chińczyków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07063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Tutaj dać </a:t>
            </a:r>
            <a:r>
              <a:rPr lang="pl-PL" dirty="0" err="1" smtClean="0"/>
              <a:t>kodzik</a:t>
            </a:r>
            <a:r>
              <a:rPr lang="pl-PL" dirty="0" smtClean="0"/>
              <a:t> na </a:t>
            </a:r>
            <a:r>
              <a:rPr lang="pl-PL" dirty="0" err="1" smtClean="0"/>
              <a:t>gitHuba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5810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Historia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Jakaś wstążka czasu. Zrzuty kodu z </a:t>
            </a:r>
            <a:r>
              <a:rPr lang="pl-PL" dirty="0" err="1" smtClean="0"/>
              <a:t>Shaderów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28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 co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Success</a:t>
            </a:r>
            <a:r>
              <a:rPr lang="pl-PL" dirty="0" smtClean="0"/>
              <a:t> </a:t>
            </a:r>
            <a:r>
              <a:rPr lang="pl-PL" dirty="0" err="1" smtClean="0"/>
              <a:t>stories</a:t>
            </a:r>
            <a:r>
              <a:rPr lang="pl-PL" dirty="0" smtClean="0"/>
              <a:t> </a:t>
            </a:r>
            <a:r>
              <a:rPr lang="pl-PL" dirty="0" err="1" smtClean="0"/>
              <a:t>nVidii</a:t>
            </a:r>
            <a:r>
              <a:rPr lang="pl-PL" dirty="0" smtClean="0"/>
              <a:t> oraz inne elementy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726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Technologie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 err="1" smtClean="0"/>
              <a:t>nVidia</a:t>
            </a:r>
            <a:r>
              <a:rPr lang="pl-PL" dirty="0" smtClean="0"/>
              <a:t> CUDA</a:t>
            </a:r>
          </a:p>
          <a:p>
            <a:r>
              <a:rPr lang="pl-PL" i="1" dirty="0" smtClean="0"/>
              <a:t>ATI</a:t>
            </a:r>
            <a:r>
              <a:rPr lang="pl-PL" dirty="0" smtClean="0"/>
              <a:t> </a:t>
            </a:r>
            <a:r>
              <a:rPr lang="pl-PL" dirty="0" err="1" smtClean="0"/>
              <a:t>Stream</a:t>
            </a:r>
            <a:endParaRPr lang="pl-PL" dirty="0" smtClean="0"/>
          </a:p>
          <a:p>
            <a:r>
              <a:rPr lang="pl-PL" dirty="0" err="1" smtClean="0"/>
              <a:t>OpenCL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343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Problemy z programowaniem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Przykłady kodu pisanego  na GPU w różnych technologiach.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6630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Problemy z programowaniem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Przykłady kodu pisanego  na GPU w różnych technologiach. Cześć dalsza tego elementu – ograniczenia na pamięć. Podać wyniki dla </a:t>
            </a:r>
            <a:r>
              <a:rPr lang="pl-PL" dirty="0" err="1" smtClean="0"/>
              <a:t>Kosaraka</a:t>
            </a:r>
            <a:r>
              <a:rPr lang="pl-PL" dirty="0"/>
              <a:t> </a:t>
            </a:r>
            <a:r>
              <a:rPr lang="pl-PL" dirty="0" smtClean="0"/>
              <a:t>że się na GPU nie wciska.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658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Klasyczny </a:t>
            </a:r>
            <a:r>
              <a:rPr lang="pl-PL" i="1" dirty="0" err="1" smtClean="0"/>
              <a:t>apriori</a:t>
            </a:r>
            <a:endParaRPr lang="pl-PL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06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Apriori</a:t>
            </a:r>
            <a:r>
              <a:rPr lang="en-US" dirty="0" smtClean="0"/>
              <a:t> – bottlenecks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505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GPU MINER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6628836"/>
      </p:ext>
    </p:extLst>
  </p:cSld>
  <p:clrMapOvr>
    <a:masterClrMapping/>
  </p:clrMapOvr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TC010274804[[fn=Motyw Mod]]</Template>
  <TotalTime>30</TotalTime>
  <Words>298</Words>
  <Application>Microsoft Office PowerPoint</Application>
  <PresentationFormat>Pokaz na ekranie (4:3)</PresentationFormat>
  <Paragraphs>63</Paragraphs>
  <Slides>15</Slides>
  <Notes>9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Mod</vt:lpstr>
      <vt:lpstr>GPGPU – association rule mining</vt:lpstr>
      <vt:lpstr>Historia GPGPU</vt:lpstr>
      <vt:lpstr>Po co GPGPU</vt:lpstr>
      <vt:lpstr>Technologie GPGPU</vt:lpstr>
      <vt:lpstr>Problemy z programowaniem GPGPU</vt:lpstr>
      <vt:lpstr>Problemy z programowaniem GPGPU</vt:lpstr>
      <vt:lpstr>Klasyczny apriori</vt:lpstr>
      <vt:lpstr>Apriori – bottlenecks</vt:lpstr>
      <vt:lpstr>GPU MINER</vt:lpstr>
      <vt:lpstr>Transaction Bitmap</vt:lpstr>
      <vt:lpstr>Bitmap candidates generation</vt:lpstr>
      <vt:lpstr>Implementacja</vt:lpstr>
      <vt:lpstr>Referencje</vt:lpstr>
      <vt:lpstr>Referencje</vt:lpstr>
      <vt:lpstr>Kod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GPGPU – data mining</dc:title>
  <dc:creator>Piotr</dc:creator>
  <cp:lastModifiedBy>Piotr Jessa</cp:lastModifiedBy>
  <cp:revision>68</cp:revision>
  <dcterms:created xsi:type="dcterms:W3CDTF">2011-05-18T10:16:28Z</dcterms:created>
  <dcterms:modified xsi:type="dcterms:W3CDTF">2011-05-18T10:49:03Z</dcterms:modified>
</cp:coreProperties>
</file>