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1" r:id="rId8"/>
    <p:sldId id="262" r:id="rId9"/>
    <p:sldId id="265" r:id="rId10"/>
    <p:sldId id="266" r:id="rId11"/>
    <p:sldId id="26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476672"/>
            <a:ext cx="7175351" cy="1793167"/>
          </a:xfrm>
        </p:spPr>
        <p:txBody>
          <a:bodyPr/>
          <a:lstStyle/>
          <a:p>
            <a:pPr algn="ctr"/>
            <a:r>
              <a:rPr lang="kk-KZ" sz="3200" dirty="0" smtClean="0">
                <a:latin typeface="Times New Roman" pitchFamily="18" charset="0"/>
                <a:cs typeface="Times New Roman" pitchFamily="18" charset="0"/>
              </a:rPr>
              <a:t>Сабаққа қолдануға болатын ойынның бір түрі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69538"/>
            <a:ext cx="5408597" cy="14401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717032"/>
            <a:ext cx="2963168" cy="29631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688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" t="10417" r="2252" b="5443"/>
          <a:stretch/>
        </p:blipFill>
        <p:spPr bwMode="auto">
          <a:xfrm>
            <a:off x="107504" y="116632"/>
            <a:ext cx="6048672" cy="2964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9413" r="4315" b="11351"/>
          <a:stretch/>
        </p:blipFill>
        <p:spPr bwMode="auto">
          <a:xfrm>
            <a:off x="1622323" y="3212976"/>
            <a:ext cx="7241458" cy="3421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00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0" r="10799" b="18192"/>
          <a:stretch/>
        </p:blipFill>
        <p:spPr bwMode="auto">
          <a:xfrm>
            <a:off x="179512" y="188640"/>
            <a:ext cx="6165762" cy="2757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t="11135" r="4170" b="6151"/>
          <a:stretch/>
        </p:blipFill>
        <p:spPr bwMode="auto">
          <a:xfrm>
            <a:off x="1619672" y="3125476"/>
            <a:ext cx="7448872" cy="3542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2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3" b="5386"/>
          <a:stretch/>
        </p:blipFill>
        <p:spPr bwMode="auto">
          <a:xfrm>
            <a:off x="4139952" y="3566021"/>
            <a:ext cx="4808618" cy="321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6" r="30054" b="5585"/>
          <a:stretch/>
        </p:blipFill>
        <p:spPr bwMode="auto">
          <a:xfrm>
            <a:off x="179512" y="188640"/>
            <a:ext cx="4960719" cy="337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73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0" b="5210"/>
          <a:stretch/>
        </p:blipFill>
        <p:spPr bwMode="auto">
          <a:xfrm>
            <a:off x="395536" y="253254"/>
            <a:ext cx="5904656" cy="2991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6" b="5189"/>
          <a:stretch/>
        </p:blipFill>
        <p:spPr bwMode="auto">
          <a:xfrm>
            <a:off x="2281044" y="3501008"/>
            <a:ext cx="6471912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3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9886" r="16164" b="15490"/>
          <a:stretch/>
        </p:blipFill>
        <p:spPr bwMode="auto">
          <a:xfrm>
            <a:off x="395536" y="169606"/>
            <a:ext cx="5040560" cy="3097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2" t="11137" r="16530" b="15882"/>
          <a:stretch/>
        </p:blipFill>
        <p:spPr bwMode="auto">
          <a:xfrm>
            <a:off x="3563888" y="3429000"/>
            <a:ext cx="528606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20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4" t="9915" r="15890" b="16151"/>
          <a:stretch/>
        </p:blipFill>
        <p:spPr bwMode="auto">
          <a:xfrm>
            <a:off x="3707904" y="3429000"/>
            <a:ext cx="5166360" cy="3139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0" t="9132" r="16520" b="16378"/>
          <a:stretch/>
        </p:blipFill>
        <p:spPr bwMode="auto">
          <a:xfrm>
            <a:off x="179512" y="163304"/>
            <a:ext cx="5100411" cy="3140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78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7" t="10606" r="16760" b="17094"/>
          <a:stretch/>
        </p:blipFill>
        <p:spPr bwMode="auto">
          <a:xfrm>
            <a:off x="251520" y="332655"/>
            <a:ext cx="8712968" cy="64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89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6" r="37101" b="9167"/>
          <a:stretch/>
        </p:blipFill>
        <p:spPr bwMode="auto">
          <a:xfrm>
            <a:off x="251520" y="143937"/>
            <a:ext cx="4608512" cy="3351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10349" r="2162" b="58544"/>
          <a:stretch/>
        </p:blipFill>
        <p:spPr bwMode="auto">
          <a:xfrm>
            <a:off x="251520" y="3789040"/>
            <a:ext cx="8598310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05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640960" cy="626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583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10208" r="2665" b="6250"/>
          <a:stretch/>
        </p:blipFill>
        <p:spPr bwMode="auto">
          <a:xfrm>
            <a:off x="249600" y="260648"/>
            <a:ext cx="8714764" cy="626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062117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57</TotalTime>
  <Words>6</Words>
  <Application>Microsoft Office PowerPoint</Application>
  <PresentationFormat>Экран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Воздушный поток</vt:lpstr>
      <vt:lpstr>Сабаққа қолдануға болатын ойынның бір түрі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7</cp:revision>
  <dcterms:created xsi:type="dcterms:W3CDTF">2025-03-27T07:12:28Z</dcterms:created>
  <dcterms:modified xsi:type="dcterms:W3CDTF">2025-03-27T08:20:05Z</dcterms:modified>
</cp:coreProperties>
</file>