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82" r:id="rId14"/>
    <p:sldId id="267" r:id="rId15"/>
    <p:sldId id="279" r:id="rId16"/>
    <p:sldId id="280" r:id="rId17"/>
    <p:sldId id="270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8D0C9-EFD2-4403-ACB9-26A684091436}">
          <p14:sldIdLst>
            <p14:sldId id="256"/>
            <p14:sldId id="257"/>
            <p14:sldId id="258"/>
            <p14:sldId id="283"/>
          </p14:sldIdLst>
        </p14:section>
        <p14:section name="Course Objective" id="{8AF50F4B-1990-4CB8-B7C5-A44C81D98780}">
          <p14:sldIdLst>
            <p14:sldId id="259"/>
            <p14:sldId id="260"/>
            <p14:sldId id="261"/>
            <p14:sldId id="262"/>
          </p14:sldIdLst>
        </p14:section>
        <p14:section name="Course Organization" id="{50108DD9-032D-40C7-B050-8423478BED0B}">
          <p14:sldIdLst>
            <p14:sldId id="263"/>
            <p14:sldId id="264"/>
            <p14:sldId id="265"/>
            <p14:sldId id="281"/>
            <p14:sldId id="282"/>
          </p14:sldIdLst>
        </p14:section>
        <p14:section name="Team" id="{1D3C3184-CD19-4F67-83FC-4BFA15148473}">
          <p14:sldIdLst>
            <p14:sldId id="267"/>
            <p14:sldId id="279"/>
            <p14:sldId id="280"/>
            <p14:sldId id="270"/>
            <p14:sldId id="276"/>
          </p14:sldIdLst>
        </p14:section>
        <p14:section name="Conclusion" id="{89A238BE-4A7C-49D3-B93F-78FCD0263AAE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21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68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16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A60B9B-6854-4B44-B1D2-B2FE037A1C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166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106/fundamentals-module/1259" TargetMode="External"/><Relationship Id="rId7" Type="http://schemas.openxmlformats.org/officeDocument/2006/relationships/hyperlink" Target="https://www.facebook.com/groups/FundamentalsModuleSeptember202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softuni.bg/forum/categories/44/programming-fundamental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239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83086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7938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1494769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14-Sept-2020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10800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20-Dec-2020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14-Sept-2020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07-Nov-2020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13-Dec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13-Dec 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17-Dec-2020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20-Dec-2020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20-Dec-2020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715000" y="1499788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13</a:t>
            </a:r>
            <a:r>
              <a:rPr lang="en-US" sz="2000" b="1" dirty="0"/>
              <a:t>-Dec-2020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657738" y="1494769"/>
            <a:ext cx="154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07-Nov-2020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46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11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Alexander </a:t>
            </a:r>
            <a:r>
              <a:rPr lang="en-US" dirty="0" err="1"/>
              <a:t>Kermanov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33F344-3DB3-4C8D-B793-6013C7BF1613}"/>
              </a:ext>
            </a:extLst>
          </p:cNvPr>
          <p:cNvSpPr txBox="1">
            <a:spLocks/>
          </p:cNvSpPr>
          <p:nvPr/>
        </p:nvSpPr>
        <p:spPr>
          <a:xfrm>
            <a:off x="457200" y="1524001"/>
            <a:ext cx="7483842" cy="4587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DD051B-A392-4BC7-A984-A08FCA3F74A7}"/>
              </a:ext>
            </a:extLst>
          </p:cNvPr>
          <p:cNvSpPr txBox="1">
            <a:spLocks/>
          </p:cNvSpPr>
          <p:nvPr/>
        </p:nvSpPr>
        <p:spPr>
          <a:xfrm>
            <a:off x="0" y="1365092"/>
            <a:ext cx="8309959" cy="51284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9903" lvl="1" indent="-360363" latinLnBrk="0"/>
            <a:r>
              <a:rPr lang="en-US" sz="3400" noProof="1"/>
              <a:t>Part of SoftUni International</a:t>
            </a:r>
            <a:endParaRPr lang="bg-BG" sz="3400" noProof="1"/>
          </a:p>
          <a:p>
            <a:pPr marL="629903" lvl="1" indent="-360363" latinLnBrk="0"/>
            <a:r>
              <a:rPr lang="en-US" sz="3400" noProof="1"/>
              <a:t>Law Graduate from UNWE</a:t>
            </a:r>
            <a:endParaRPr lang="bg-BG" sz="3400" noProof="1"/>
          </a:p>
          <a:p>
            <a:pPr marL="629903" lvl="1" indent="-360363" latinLnBrk="0"/>
            <a:r>
              <a:rPr lang="en-US" sz="3400" noProof="1"/>
              <a:t>Completed the</a:t>
            </a:r>
            <a:r>
              <a:rPr lang="bg-BG" sz="3400" noProof="1"/>
              <a:t> </a:t>
            </a:r>
            <a:r>
              <a:rPr lang="en-US" sz="3400" noProof="1"/>
              <a:t>C# Path</a:t>
            </a:r>
          </a:p>
          <a:p>
            <a:pPr marL="629903" lvl="1" indent="-360363" latinLnBrk="0"/>
            <a:r>
              <a:rPr lang="en-US" sz="3400" dirty="0"/>
              <a:t>Has interests in JS,</a:t>
            </a:r>
            <a:r>
              <a:rPr lang="bg-BG" sz="3400" dirty="0"/>
              <a:t> </a:t>
            </a:r>
            <a:r>
              <a:rPr lang="en-US" sz="3400" dirty="0"/>
              <a:t>long walks and fishing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F62E-666F-4DB3-8FF5-A6B5B1150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15" y="1540061"/>
            <a:ext cx="3353284" cy="4238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CC060C-ED0B-4F7E-9F65-C75C50762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9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7782" y="1776736"/>
            <a:ext cx="9753103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https://softuni.bg/modules/106/fundamentals-module/1259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8290" y="3066068"/>
            <a:ext cx="975259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343" y="278886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0343" y="1301917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417782" y="4347178"/>
            <a:ext cx="975310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facebook.com/groups/FundamentalsModuleSeptember2020/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223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9728"/>
            <a:ext cx="943117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</a:t>
            </a:r>
            <a:r>
              <a:rPr lang="bg-BG" dirty="0"/>
              <a:t>а </a:t>
            </a:r>
            <a:r>
              <a:rPr lang="en-US" dirty="0"/>
              <a:t>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775</Words>
  <Application>Microsoft Office PowerPoint</Application>
  <PresentationFormat>Widescreen</PresentationFormat>
  <Paragraphs>152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Fundamentals</vt:lpstr>
      <vt:lpstr>Table of Contents</vt:lpstr>
      <vt:lpstr>Have a Question?</vt:lpstr>
      <vt:lpstr>SoftUni Diamond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Homework Assignments &amp; Exercises</vt:lpstr>
      <vt:lpstr>SoftUni Certificate</vt:lpstr>
      <vt:lpstr>CPE Certificate</vt:lpstr>
      <vt:lpstr>The Team</vt:lpstr>
      <vt:lpstr>Stamo Petkov</vt:lpstr>
      <vt:lpstr>Alexander Kermanov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tanyaoanyastaneva</cp:lastModifiedBy>
  <cp:revision>25</cp:revision>
  <dcterms:created xsi:type="dcterms:W3CDTF">2018-05-23T13:08:44Z</dcterms:created>
  <dcterms:modified xsi:type="dcterms:W3CDTF">2020-09-14T10:10:55Z</dcterms:modified>
  <cp:category>programming;education;software engineering;software development</cp:category>
</cp:coreProperties>
</file>