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88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04378-E108-41A9-AC39-E3EACAB8297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A367C-E471-4911-AA53-0808385912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367C-E471-4911-AA53-0808385912C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7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58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28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04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9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9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8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6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86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D388-8761-4249-976C-CF41E3F994F2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A0DA5-2DB2-4E26-84E5-5A956729B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7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AB5C8F6-CA2E-4A12-A2C3-83DB41FA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934122"/>
            <a:ext cx="6400800" cy="646331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Arial" panose="020B0604020202020204" pitchFamily="34" charset="0"/>
              </a:rPr>
              <a:t>Выполнили студенты группы РП-41:</a:t>
            </a:r>
          </a:p>
          <a:p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Arial" panose="020B0604020202020204" pitchFamily="34" charset="0"/>
              </a:rPr>
              <a:t>Лебедев А.В., </a:t>
            </a:r>
            <a:r>
              <a:rPr lang="ru-RU" sz="1800" dirty="0" err="1">
                <a:solidFill>
                  <a:schemeClr val="bg1">
                    <a:lumMod val="95000"/>
                  </a:schemeClr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Arial" panose="020B0604020202020204" pitchFamily="34" charset="0"/>
              </a:rPr>
              <a:t>Джаватханов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Arial" panose="020B0604020202020204" pitchFamily="34" charset="0"/>
              </a:rPr>
              <a:t> Д.И</a:t>
            </a:r>
          </a:p>
        </p:txBody>
      </p:sp>
      <p:pic>
        <p:nvPicPr>
          <p:cNvPr id="2051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94" y="2168683"/>
            <a:ext cx="2486229" cy="218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AC1DA4-ECB2-45A3-8DF9-9DD958D06880}"/>
              </a:ext>
            </a:extLst>
          </p:cNvPr>
          <p:cNvSpPr/>
          <p:nvPr/>
        </p:nvSpPr>
        <p:spPr>
          <a:xfrm>
            <a:off x="247564" y="18864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Астраханской области «Астраханский колледж вычислительной техники»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4DA2E7-3AE9-41CF-87E7-FEF48955D209}"/>
              </a:ext>
            </a:extLst>
          </p:cNvPr>
          <p:cNvSpPr/>
          <p:nvPr/>
        </p:nvSpPr>
        <p:spPr>
          <a:xfrm>
            <a:off x="755576" y="2734209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dirty="0">
                <a:solidFill>
                  <a:schemeClr val="bg1"/>
                </a:solidFill>
                <a:latin typeface="Junegull" panose="04010000000000000000" pitchFamily="8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Учебная практика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2D8900-D932-4188-A340-E0D6F5BF8A3D}"/>
              </a:ext>
            </a:extLst>
          </p:cNvPr>
          <p:cNvSpPr/>
          <p:nvPr/>
        </p:nvSpPr>
        <p:spPr>
          <a:xfrm>
            <a:off x="755576" y="3496187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«Разработка социальной сети «</a:t>
            </a:r>
            <a:r>
              <a:rPr lang="en-US" dirty="0" err="1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ConnectU</a:t>
            </a:r>
            <a:r>
              <a:rPr lang="ru-RU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»»</a:t>
            </a:r>
          </a:p>
        </p:txBody>
      </p:sp>
    </p:spTree>
    <p:extLst>
      <p:ext uri="{BB962C8B-B14F-4D97-AF65-F5344CB8AC3E}">
        <p14:creationId xmlns:p14="http://schemas.microsoft.com/office/powerpoint/2010/main" val="81079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1C057CB4-770D-4DBC-AB81-6990A5CC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4608512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2160240" cy="79908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вывод</a:t>
            </a: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C237AD-0A2F-4A40-A56F-400EB394EA09}"/>
              </a:ext>
            </a:extLst>
          </p:cNvPr>
          <p:cNvSpPr/>
          <p:nvPr/>
        </p:nvSpPr>
        <p:spPr>
          <a:xfrm>
            <a:off x="962726" y="2301512"/>
            <a:ext cx="7218548" cy="2254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</a:rPr>
              <a:t>В процессе прохождения учебной практики были получены навыки работы с функционалом сайта, применив дизайн, который соответствует современным требованиям и тенденциям</a:t>
            </a:r>
          </a:p>
        </p:txBody>
      </p:sp>
    </p:spTree>
    <p:extLst>
      <p:ext uri="{BB962C8B-B14F-4D97-AF65-F5344CB8AC3E}">
        <p14:creationId xmlns:p14="http://schemas.microsoft.com/office/powerpoint/2010/main" val="206395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5BC38EC-C808-4CDE-A483-E3DD080F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4896544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4157080" cy="79908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Цель практики</a:t>
            </a: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D3DBF16-88C1-4886-B109-A06F051EE0BE}"/>
              </a:ext>
            </a:extLst>
          </p:cNvPr>
          <p:cNvSpPr/>
          <p:nvPr/>
        </p:nvSpPr>
        <p:spPr>
          <a:xfrm>
            <a:off x="717594" y="2890391"/>
            <a:ext cx="77088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Разработать социальную сеть «</a:t>
            </a:r>
            <a:r>
              <a:rPr lang="en-US" sz="3200" dirty="0" err="1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ConnectU</a:t>
            </a: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54373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ACD2DD-E862-46F6-9A6A-16BFFF18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4896544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4392488" cy="79908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Задачи практики</a:t>
            </a: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D3DBF16-88C1-4886-B109-A06F051EE0BE}"/>
              </a:ext>
            </a:extLst>
          </p:cNvPr>
          <p:cNvSpPr/>
          <p:nvPr/>
        </p:nvSpPr>
        <p:spPr>
          <a:xfrm>
            <a:off x="466809" y="2397948"/>
            <a:ext cx="821038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Разработка дизайна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Разработка 8 страниц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Разработка административной панели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Разработка </a:t>
            </a:r>
            <a:r>
              <a:rPr lang="ru-RU" sz="3200" dirty="0" err="1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мессенждера</a:t>
            </a:r>
            <a:endParaRPr lang="ru-RU" sz="3200" dirty="0">
              <a:solidFill>
                <a:schemeClr val="bg1"/>
              </a:solidFill>
              <a:latin typeface="Bellota Text" panose="00000500000000000000" pitchFamily="2" charset="-52"/>
              <a:ea typeface="Bellota Text" panose="00000500000000000000" pitchFamily="2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7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E8B002C8-91C4-48E8-B3D3-CE821DA89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5112568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4536504" cy="79908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Диаграмма </a:t>
            </a:r>
            <a:r>
              <a:rPr lang="ru-RU" sz="4000" dirty="0" err="1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ганта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Junegull" panose="04010000000000000000" pitchFamily="82" charset="-52"/>
              <a:cs typeface="Arial" panose="020B0604020202020204" pitchFamily="34" charset="0"/>
            </a:endParaRP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FF34AF-5B43-4B9E-92DF-554B95FF2E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4777" y="1980200"/>
            <a:ext cx="7554445" cy="28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5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FBC8B9DF-3BC7-4A59-B3D2-614CC65F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5616624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5040560" cy="79908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Целевая аудитория</a:t>
            </a: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D3DBF16-88C1-4886-B109-A06F051EE0BE}"/>
              </a:ext>
            </a:extLst>
          </p:cNvPr>
          <p:cNvSpPr/>
          <p:nvPr/>
        </p:nvSpPr>
        <p:spPr>
          <a:xfrm>
            <a:off x="466809" y="2890391"/>
            <a:ext cx="82103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Целевой аудиторией являются люди с подросткового возраста до 25 лет</a:t>
            </a:r>
            <a:endParaRPr lang="ru-RU" sz="3200" dirty="0">
              <a:solidFill>
                <a:schemeClr val="bg1"/>
              </a:solidFill>
              <a:latin typeface="Bellota Text" panose="00000500000000000000" pitchFamily="2" charset="-52"/>
              <a:ea typeface="Bellota Text" panose="00000500000000000000" pitchFamily="2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3CD8CEA-7836-49DD-A390-312176D43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4608512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2160240" cy="79908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Макет</a:t>
            </a: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C22B83-08BF-4415-B318-3E7F73982D25}"/>
              </a:ext>
            </a:extLst>
          </p:cNvPr>
          <p:cNvSpPr/>
          <p:nvPr/>
        </p:nvSpPr>
        <p:spPr>
          <a:xfrm>
            <a:off x="466809" y="2397948"/>
            <a:ext cx="82103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Дизайн сайта сделан в тёмно-сером стиле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Удобная и понятная навигация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Минималистический стиль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Комфортабельный адаптивный дизайн</a:t>
            </a:r>
          </a:p>
        </p:txBody>
      </p:sp>
    </p:spTree>
    <p:extLst>
      <p:ext uri="{BB962C8B-B14F-4D97-AF65-F5344CB8AC3E}">
        <p14:creationId xmlns:p14="http://schemas.microsoft.com/office/powerpoint/2010/main" val="376584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7E11460B-7058-4A29-85DE-1771791E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4608512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2160240" cy="79908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Макет</a:t>
            </a: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AD0E41-3710-4A34-B64C-F0A6D81F1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750294"/>
            <a:ext cx="4051043" cy="3550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4E03AC-0ECB-4FE2-A76A-5E388D435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347" y="412403"/>
            <a:ext cx="4041897" cy="2675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5FC751-52E7-49E0-9374-C53534132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600" y="3292686"/>
            <a:ext cx="2494735" cy="3230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02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E225194-7374-4AD1-AA98-305A9244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4608512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2160240" cy="799082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Макет</a:t>
            </a: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0E63EE-71DB-4667-93B7-0315B5083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66" y="2924944"/>
            <a:ext cx="2925291" cy="3251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C74E97-E259-4338-ABA2-F022B8300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363" y="1733550"/>
            <a:ext cx="2181225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890EBB-8A71-47AA-92B8-38E3067CA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785" y="908720"/>
            <a:ext cx="2143125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0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84AC745-B809-4655-BC11-46823525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1F3D97F-02EF-4490-A15F-F2E83E3C8631}"/>
              </a:ext>
            </a:extLst>
          </p:cNvPr>
          <p:cNvSpPr/>
          <p:nvPr/>
        </p:nvSpPr>
        <p:spPr>
          <a:xfrm>
            <a:off x="-324544" y="-274638"/>
            <a:ext cx="5616624" cy="16922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5040560" cy="79908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Junegull" panose="04010000000000000000" pitchFamily="82" charset="-52"/>
                <a:cs typeface="Arial" panose="020B0604020202020204" pitchFamily="34" charset="0"/>
              </a:rPr>
              <a:t>Функционал администратора</a:t>
            </a:r>
          </a:p>
        </p:txBody>
      </p:sp>
      <p:pic>
        <p:nvPicPr>
          <p:cNvPr id="6" name="Picture 3" descr="C:\Users\79618\Downloads\main_logo 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445224"/>
            <a:ext cx="1224136" cy="10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ABD707-C1F2-44D0-AF9F-FBC11BB3BE30}"/>
              </a:ext>
            </a:extLst>
          </p:cNvPr>
          <p:cNvSpPr/>
          <p:nvPr/>
        </p:nvSpPr>
        <p:spPr>
          <a:xfrm>
            <a:off x="1655308" y="2644170"/>
            <a:ext cx="5833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Создание категорий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Редактирование категорий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ru-RU" sz="3200" dirty="0">
                <a:solidFill>
                  <a:schemeClr val="bg1"/>
                </a:solidFill>
                <a:latin typeface="Bellota Text" panose="00000500000000000000" pitchFamily="2" charset="-52"/>
                <a:ea typeface="Bellota Text" panose="00000500000000000000" pitchFamily="2" charset="-52"/>
                <a:cs typeface="Times New Roman" panose="02020603050405020304" pitchFamily="18" charset="0"/>
              </a:rPr>
              <a:t>Удаление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2731737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120</Words>
  <Application>Microsoft Office PowerPoint</Application>
  <PresentationFormat>Экран (4:3)</PresentationFormat>
  <Paragraphs>30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Bellota Text</vt:lpstr>
      <vt:lpstr>Calibri</vt:lpstr>
      <vt:lpstr>Junegull</vt:lpstr>
      <vt:lpstr>Тема Office</vt:lpstr>
      <vt:lpstr>Презентация PowerPoint</vt:lpstr>
      <vt:lpstr>Цель практики</vt:lpstr>
      <vt:lpstr>Задачи практики</vt:lpstr>
      <vt:lpstr>Диаграмма ганта</vt:lpstr>
      <vt:lpstr>Целевая аудитория</vt:lpstr>
      <vt:lpstr>Макет</vt:lpstr>
      <vt:lpstr>Макет</vt:lpstr>
      <vt:lpstr>Макет</vt:lpstr>
      <vt:lpstr>Функционал администратора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ConnectU</dc:title>
  <dc:creator>Джаватхан Джаватханов</dc:creator>
  <cp:lastModifiedBy>Илья Лебедев</cp:lastModifiedBy>
  <cp:revision>9</cp:revision>
  <dcterms:created xsi:type="dcterms:W3CDTF">2023-12-28T17:24:32Z</dcterms:created>
  <dcterms:modified xsi:type="dcterms:W3CDTF">2024-02-13T03:45:04Z</dcterms:modified>
</cp:coreProperties>
</file>