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D4E3F-88D4-4201-AC6C-9D333342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D7E45F-11EA-4031-9633-E7A0B54C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2ADA0B-1EAE-40E0-AA01-6AC4456F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C7E6CA-AAC8-4E6D-B352-E0F20C5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71F885-A30D-4878-BEAE-2527DEBC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7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095CE4-B42B-4554-B1E7-C1C0176C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65971B-C955-467A-90A0-BF734486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AE22DA-0D55-45E1-A2DD-4F754483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8EF5E9-60B7-4E13-B41D-6E8137F8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25CF6A-7E2F-46BD-862F-5FF2392F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2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BFF387C-D352-4B3D-909F-A40AE0646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9DBAA6-A02D-4E57-9044-F22132363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B8A4AD-5E96-4300-AB56-663F3772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5BBE11-63DD-448D-965B-EC17D0D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8FFA1A-B407-4462-91BC-316DC9B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4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4E87B1-C458-411E-B21B-1FF8F096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F7805-4B41-414A-B5A6-C3BA8C24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4E5CC-0266-4C43-A120-F541A7FA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E7E94B-E759-418B-A49E-F10B883A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090311-868A-4375-8CEB-3985645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04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2A6C8-D3A1-41AE-9E9F-9D21004A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99F8DD-C2F2-4496-BE27-3B4F9643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8A77CD-8AD7-4BCB-8CFF-4F5A4292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2D6E19-0497-4CDD-9EFC-6D28B37F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C6A14F-5500-446E-B595-81B15CD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98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A9A779-137F-4312-9F46-C9C6DB6D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C8F2BE-FD44-48A7-9CAA-34C784D7C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CD2747-7475-4227-A7E1-27AA1B7C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5592C8-9AFD-4A16-85BB-63920E0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547B3B-8E65-461B-970E-9ED34B2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720EE47-C54A-4CC2-963F-5E94F3B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4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9102C-B0E6-44E6-82FD-0DF75391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1BA85F-00DB-4D98-99A8-D87ACBE6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F5F90B-74B0-43D2-96E3-C2081FD29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9558084-A1F5-4B7F-8C8C-5FC9E70A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13BEA2E-47FE-40E0-AA50-63A52137A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B0B8789-7D61-4A35-BE9F-D7BBFC2C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AC13521-9501-45E3-AB29-6099075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8C04BEF-9F96-4682-AD92-ED2B01F3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48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3FBDE-67EC-4D0F-9196-C8AB5ED5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78322E8-71CC-45B7-9BF2-5712F2C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6EB1614-C27A-4036-8102-1E4C0ABD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2EE01CB-68A1-4CF2-96C0-A2D5CFE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85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2E8FB10-174C-4AA2-8483-DBB99B1F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CE8990D-98B2-406E-9678-B6513DE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E1F8A2-F1C1-40F0-804B-80948EBA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9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DF385B-CDF7-43C2-93A4-B82AB285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D0A04-B350-49F7-9F80-9A59FB75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84547C7-DC55-486B-BDF6-1E8C9A4A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655783-D132-4F83-9977-4126DE60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998290-23DF-4017-A2D1-B4228EBF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84BC3EA-C106-46D1-8615-26D07C32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0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A1BAC-980E-431D-9144-CE5706E4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B675636-E1AA-440E-B6FF-499B9202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03CE65-BB6C-4987-A925-A7CC83D5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C2548E9-7BA3-4345-9A7A-2FD2F550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7966BE-31C1-4AB0-8C87-87E2BFFF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3157DD-33DC-4FC9-948A-39546C7D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1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E99308-3EB8-4D48-A559-8EABA915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AAC421-CB39-40EB-8297-76C13E4A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04274A-F449-4EE8-A23C-A34DAADCC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8494-69FC-4E89-9078-8A7984FE21A2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EB5B96-15A2-449B-8A76-E711E5044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598CE8-EB07-4480-A745-2DB6CF5B4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0317-9989-4E89-86E8-D1FBBB3FFB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9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71430E-1C60-4153-8D2F-8F75D196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060" y="2518827"/>
            <a:ext cx="5614878" cy="1297115"/>
          </a:xfrm>
        </p:spPr>
        <p:txBody>
          <a:bodyPr anchor="t">
            <a:noAutofit/>
          </a:bodyPr>
          <a:lstStyle/>
          <a:p>
            <a:r>
              <a:rPr lang="tr-TR" sz="4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tr-TR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br>
              <a:rPr lang="tr-TR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Rapor</a:t>
            </a:r>
          </a:p>
        </p:txBody>
      </p:sp>
      <p:pic>
        <p:nvPicPr>
          <p:cNvPr id="6" name="Graphic 5" descr="İğne">
            <a:extLst>
              <a:ext uri="{FF2B5EF4-FFF2-40B4-BE49-F238E27FC236}">
                <a16:creationId xmlns:a16="http://schemas.microsoft.com/office/drawing/2014/main" id="{3C1E1D8A-F5B8-405F-BDF4-0C74F556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855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4B6D8ED-6569-4F32-BBC2-3A3400BB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91" y="426987"/>
            <a:ext cx="4935069" cy="33558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F8BFB33-19FB-4530-9001-D89B7244C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1295510"/>
            <a:ext cx="5300659" cy="21070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67718B2-C5B6-45EB-BE1A-485A635EAA69}"/>
              </a:ext>
            </a:extLst>
          </p:cNvPr>
          <p:cNvSpPr txBox="1"/>
          <p:nvPr/>
        </p:nvSpPr>
        <p:spPr>
          <a:xfrm>
            <a:off x="897463" y="4806396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Pipedream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ettiğimizde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düşmüş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içindeki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E-Tag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içindeki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alıyoruz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9AEE1602-5A46-4F0F-837E-BA341EBF00BE}"/>
              </a:ext>
            </a:extLst>
          </p:cNvPr>
          <p:cNvSpPr txBox="1"/>
          <p:nvPr/>
        </p:nvSpPr>
        <p:spPr>
          <a:xfrm>
            <a:off x="6401483" y="4814671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veriyi base64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edilmiş şeklinde yollamıştık tekrar base64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ettiğimizde sızdırılan bilgiyi görebiliriz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B4D2D7-2421-436D-B7E1-485407E858CA}"/>
              </a:ext>
            </a:extLst>
          </p:cNvPr>
          <p:cNvSpPr/>
          <p:nvPr/>
        </p:nvSpPr>
        <p:spPr>
          <a:xfrm>
            <a:off x="787737" y="2945224"/>
            <a:ext cx="4467414" cy="5726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42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59A0E788-3A1F-413E-B4E7-7F19CA643048}"/>
              </a:ext>
            </a:extLst>
          </p:cNvPr>
          <p:cNvSpPr txBox="1"/>
          <p:nvPr/>
        </p:nvSpPr>
        <p:spPr>
          <a:xfrm>
            <a:off x="5338916" y="1539391"/>
            <a:ext cx="608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Açılan sayfada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atabileceğimiz bir ekran bizi karşılıyor. Burada Google.com tarafına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atıldığında 5 tane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paketinin belirtilen adrese gönderildiğini görüyoruz.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7D839FD-908A-4275-94F9-1234E7BA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" y="393097"/>
            <a:ext cx="4458086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83BCE9C-C653-4011-BC66-2763BCB6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1" y="2231923"/>
            <a:ext cx="4282811" cy="437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48BDE3D6-BC71-4B75-AED4-3905CE31661B}"/>
              </a:ext>
            </a:extLst>
          </p:cNvPr>
          <p:cNvSpPr txBox="1"/>
          <p:nvPr/>
        </p:nvSpPr>
        <p:spPr>
          <a:xfrm>
            <a:off x="5338916" y="3881215"/>
            <a:ext cx="608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Buradan yapmamız gereken tespit şudur ; Eğer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paketleri gönderiliyor ve alınıyorsa bu durumda WEB uygulaması sunucu tarafında terminal komutlarını çalıştırıyor demektir.</a:t>
            </a:r>
          </a:p>
        </p:txBody>
      </p:sp>
    </p:spTree>
    <p:extLst>
      <p:ext uri="{BB962C8B-B14F-4D97-AF65-F5344CB8AC3E}">
        <p14:creationId xmlns:p14="http://schemas.microsoft.com/office/powerpoint/2010/main" val="52549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E23E1A68-2C43-4F98-8990-3C4F00605E10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Atılan ping paketini sunucu tarafına çalışacak bir terminal kodu ile beraber yolluyoruz ve bize çıktı veriyor.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50AD34-4994-4119-A978-886A264B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362982"/>
            <a:ext cx="5559480" cy="2070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EC1ECE9-9BDB-4802-9EF8-36706CC6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52" y="2523914"/>
            <a:ext cx="5007405" cy="37490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A62305-44F2-477E-A838-AC152FEA19CE}"/>
              </a:ext>
            </a:extLst>
          </p:cNvPr>
          <p:cNvSpPr/>
          <p:nvPr/>
        </p:nvSpPr>
        <p:spPr>
          <a:xfrm>
            <a:off x="8396747" y="5112772"/>
            <a:ext cx="1258529" cy="993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01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EBBC104-BD31-4F0A-86D9-EEFBFA368A17}"/>
              </a:ext>
            </a:extLst>
          </p:cNvPr>
          <p:cNvSpPr txBox="1"/>
          <p:nvPr/>
        </p:nvSpPr>
        <p:spPr>
          <a:xfrm>
            <a:off x="-688888" y="2531807"/>
            <a:ext cx="5743904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Bunun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yanı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listelediğimiz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4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dosyaların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içeriğini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4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kodları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4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görüntülüyebiliriz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0EF9B5-8F25-4EF8-9711-E64BA8DC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16" y="316386"/>
            <a:ext cx="2872521" cy="32558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C48F500-6F6C-4EDC-BA94-1E5E17D8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0" y="3070630"/>
            <a:ext cx="3693716" cy="330597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5A036F9-FC75-459D-BAC4-EEE702BA2BC0}"/>
              </a:ext>
            </a:extLst>
          </p:cNvPr>
          <p:cNvSpPr/>
          <p:nvPr/>
        </p:nvSpPr>
        <p:spPr>
          <a:xfrm>
            <a:off x="5940550" y="2958787"/>
            <a:ext cx="1050186" cy="131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51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DDB00154-D279-4B96-981B-6D42CCC767D5}"/>
              </a:ext>
            </a:extLst>
          </p:cNvPr>
          <p:cNvSpPr txBox="1"/>
          <p:nvPr/>
        </p:nvSpPr>
        <p:spPr>
          <a:xfrm>
            <a:off x="1013337" y="882598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Bu </a:t>
            </a:r>
            <a:r>
              <a:rPr lang="en-US" sz="2200" dirty="0" err="1">
                <a:solidFill>
                  <a:srgbClr val="FFFFFF"/>
                </a:solidFill>
              </a:rPr>
              <a:t>soruda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ise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aynı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şekilde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sunucuya</a:t>
            </a:r>
            <a:r>
              <a:rPr lang="en-US" sz="2200" dirty="0">
                <a:solidFill>
                  <a:srgbClr val="FFFFFF"/>
                </a:solidFill>
              </a:rPr>
              <a:t> ping </a:t>
            </a:r>
            <a:r>
              <a:rPr lang="en-US" sz="2200" dirty="0" err="1">
                <a:solidFill>
                  <a:srgbClr val="FFFFFF"/>
                </a:solidFill>
              </a:rPr>
              <a:t>paketleri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atılıyor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ancak</a:t>
            </a:r>
            <a:r>
              <a:rPr lang="en-US" sz="2200" dirty="0">
                <a:solidFill>
                  <a:srgbClr val="FFFFFF"/>
                </a:solidFill>
              </a:rPr>
              <a:t> terminal </a:t>
            </a:r>
            <a:r>
              <a:rPr lang="en-US" sz="2200" dirty="0" err="1">
                <a:solidFill>
                  <a:srgbClr val="FFFFFF"/>
                </a:solidFill>
              </a:rPr>
              <a:t>komutlarını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çalıştırmayı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denediğimizde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hata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alıyoruz</a:t>
            </a:r>
            <a:r>
              <a:rPr lang="en-US" sz="2200" dirty="0">
                <a:solidFill>
                  <a:srgbClr val="FFFFFF"/>
                </a:solidFill>
              </a:rPr>
              <a:t>. </a:t>
            </a:r>
            <a:r>
              <a:rPr lang="en-US" sz="2200" dirty="0" err="1">
                <a:solidFill>
                  <a:srgbClr val="FFFFFF"/>
                </a:solidFill>
              </a:rPr>
              <a:t>Burdan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anlamamız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gereken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istek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üzerinde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bir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filtreleme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olduğudur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6913565-5C9D-488E-9673-72D6E024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90" y="3527476"/>
            <a:ext cx="3559041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24C875C-13C7-41B9-A6B2-4D2C8A85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88" y="465768"/>
            <a:ext cx="4519846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9C8B2D8-8D88-430C-AD82-9182CA45DACD}"/>
              </a:ext>
            </a:extLst>
          </p:cNvPr>
          <p:cNvSpPr txBox="1"/>
          <p:nvPr/>
        </p:nvSpPr>
        <p:spPr>
          <a:xfrm>
            <a:off x="931682" y="3361412"/>
            <a:ext cx="5164317" cy="273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Bir </a:t>
            </a:r>
            <a:r>
              <a:rPr lang="tr-TR" sz="2200" dirty="0">
                <a:solidFill>
                  <a:srgbClr val="FFFFFF"/>
                </a:solidFill>
              </a:rPr>
              <a:t>önceki soruda sunucu isminden sonra &amp;&amp; operatörünü kullanarak terminal komutunu çalıştırmıştık ancak bu soruda filtreleme olduğu için | operatörünü kullanıyoruz ve yanı sıra çalıştırılacak </a:t>
            </a:r>
            <a:r>
              <a:rPr lang="tr-TR" sz="2200" dirty="0" err="1">
                <a:solidFill>
                  <a:srgbClr val="FFFFFF"/>
                </a:solidFill>
              </a:rPr>
              <a:t>komutuda</a:t>
            </a:r>
            <a:r>
              <a:rPr lang="tr-TR" sz="2200" dirty="0">
                <a:solidFill>
                  <a:srgbClr val="FFFFFF"/>
                </a:solidFill>
              </a:rPr>
              <a:t> filtrelemeye girmemesi için değiştiriyoruz.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9521162C-230D-44DA-9728-C0854F5D85D8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öğeler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altında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butonlara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tıkladıktan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adedini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getiriyor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incelendiğinde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dikkatimizi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çeken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kısım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ürünün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«id»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getirildiği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gözlemleniyor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6ED7AE-B2D4-4595-949B-D8E51E73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4" y="722684"/>
            <a:ext cx="4855464" cy="22213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B6CC10-2E89-4FCF-B701-B78628A50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3" y="4766802"/>
            <a:ext cx="4855464" cy="57051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3156BFE-7EFC-4302-AF8B-018B00E66F76}"/>
              </a:ext>
            </a:extLst>
          </p:cNvPr>
          <p:cNvSpPr/>
          <p:nvPr/>
        </p:nvSpPr>
        <p:spPr>
          <a:xfrm>
            <a:off x="10638502" y="5092389"/>
            <a:ext cx="961399" cy="23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58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0F759084-F61C-48A3-8E09-0AD12AFB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35" y="3348429"/>
            <a:ext cx="4849488" cy="233987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878C239-6EA6-4A32-980D-16A15AAB7C52}"/>
              </a:ext>
            </a:extLst>
          </p:cNvPr>
          <p:cNvSpPr txBox="1"/>
          <p:nvPr/>
        </p:nvSpPr>
        <p:spPr>
          <a:xfrm>
            <a:off x="308983" y="2262325"/>
            <a:ext cx="4921777" cy="2948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Ürünlerin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çağrıldığı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«id»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değerinden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«|»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operatörü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komutunun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sağlanıyor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A7BB2C-AE83-4144-8F12-2A96D61F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35" y="988885"/>
            <a:ext cx="4837061" cy="53207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FC2E5D3-2452-4DB7-AA16-CA22C0BC73E1}"/>
              </a:ext>
            </a:extLst>
          </p:cNvPr>
          <p:cNvSpPr/>
          <p:nvPr/>
        </p:nvSpPr>
        <p:spPr>
          <a:xfrm>
            <a:off x="10194124" y="1286352"/>
            <a:ext cx="961399" cy="23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6A20B8C-E081-460E-9948-1EEFC5CAB316}"/>
              </a:ext>
            </a:extLst>
          </p:cNvPr>
          <p:cNvSpPr txBox="1"/>
          <p:nvPr/>
        </p:nvSpPr>
        <p:spPr>
          <a:xfrm>
            <a:off x="6693207" y="1633762"/>
            <a:ext cx="4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…</a:t>
            </a:r>
            <a:r>
              <a:rPr lang="tr-TR" dirty="0" err="1"/>
              <a:t>urun_id</a:t>
            </a:r>
            <a:r>
              <a:rPr lang="tr-TR" dirty="0"/>
              <a:t>=1|ls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882F30-8EE5-47D3-B2DC-4746C0D38207}"/>
              </a:ext>
            </a:extLst>
          </p:cNvPr>
          <p:cNvSpPr/>
          <p:nvPr/>
        </p:nvSpPr>
        <p:spPr>
          <a:xfrm>
            <a:off x="7736935" y="5143880"/>
            <a:ext cx="2203477" cy="293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8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6838753E-CD1C-4E87-A199-3DAD911FC113}"/>
              </a:ext>
            </a:extLst>
          </p:cNvPr>
          <p:cNvSpPr txBox="1"/>
          <p:nvPr/>
        </p:nvSpPr>
        <p:spPr>
          <a:xfrm>
            <a:off x="185998" y="2308627"/>
            <a:ext cx="5374450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doğrultusunda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yapıyoruz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yaptıktan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user-agent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kaydedildiği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söyleniyor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97E29B-33D9-4D98-9826-D1F2F40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629" y="599325"/>
            <a:ext cx="3436015" cy="27411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37BF0A7-D494-4828-A83E-695B6E27E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12" y="4616072"/>
            <a:ext cx="4622052" cy="7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5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F6D46C-BE8D-4099-8C33-516CE572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1" y="269921"/>
            <a:ext cx="6790418" cy="213898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4F72485-B4A1-4B48-B94B-27CBF3AC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58" y="1630461"/>
            <a:ext cx="7957852" cy="21287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B035472-81C8-4950-A1E6-5A65704CFBC2}"/>
              </a:ext>
            </a:extLst>
          </p:cNvPr>
          <p:cNvSpPr txBox="1"/>
          <p:nvPr/>
        </p:nvSpPr>
        <p:spPr>
          <a:xfrm>
            <a:off x="401681" y="4717136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görüntüleyebileceğimiz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yapabilmek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Burp-Suite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kullanıyoruz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D60A17-3D27-4B1B-8A7A-321439FB8EBC}"/>
              </a:ext>
            </a:extLst>
          </p:cNvPr>
          <p:cNvSpPr/>
          <p:nvPr/>
        </p:nvSpPr>
        <p:spPr>
          <a:xfrm>
            <a:off x="928398" y="504416"/>
            <a:ext cx="5342806" cy="229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D226AF-599D-4424-B09C-ED50B8F8C748}"/>
              </a:ext>
            </a:extLst>
          </p:cNvPr>
          <p:cNvSpPr/>
          <p:nvPr/>
        </p:nvSpPr>
        <p:spPr>
          <a:xfrm>
            <a:off x="4141931" y="2094271"/>
            <a:ext cx="6662813" cy="216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B5365792-F926-4ECC-85F3-3D1E72D96EB8}"/>
              </a:ext>
            </a:extLst>
          </p:cNvPr>
          <p:cNvSpPr txBox="1"/>
          <p:nvPr/>
        </p:nvSpPr>
        <p:spPr>
          <a:xfrm>
            <a:off x="6157335" y="4712092"/>
            <a:ext cx="5766904" cy="2003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buluna  User-Agent bilgilerini değiştiriyoruz, yazdığımız bu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pipedream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sitesini kullanarak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altında E-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değişkenini base64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edilmiş şekilde karşımıza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çıkarıcak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2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279</Words>
  <Application>Microsoft Office PowerPoint</Application>
  <PresentationFormat>Geniş ekran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Command Injection Rapor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Injection Rapor</dc:title>
  <dc:creator>Dzhem</dc:creator>
  <cp:lastModifiedBy>Dzhem</cp:lastModifiedBy>
  <cp:revision>4</cp:revision>
  <dcterms:created xsi:type="dcterms:W3CDTF">2021-12-26T14:29:33Z</dcterms:created>
  <dcterms:modified xsi:type="dcterms:W3CDTF">2021-12-26T15:29:20Z</dcterms:modified>
</cp:coreProperties>
</file>