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3:42:0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24575,'40'-1'0,"-1"0"0,0 2 0,-1 1 0,65 13 0,-61-8 0,0-2 0,0-2 0,0-2 0,44-4 0,4 1 0,-41 3 0,-26 0 0,1-1 0,-1-1 0,0 0 0,43-10 0,-24 3 0,0 1 0,0 3 0,1 1 0,82 6 0,-26 0 0,665-3-1365,-740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D22D14-5E72-4F3C-BA78-6D88E137E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DD0F293-23AC-4801-B60E-B0EEF253E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2F2804-ED0F-499D-B2A9-F4A045A1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8907C4-4227-43E9-BB58-9B23D3B0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CD3D4B-5C7E-40C0-94C6-C0798C1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67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2AF79A-1416-4857-887A-A490E911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C65A619-33EB-4BB0-BF9D-B6EC1D380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1A5D61-29C3-438E-8BC9-A80E812E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0BA5E3-6672-4E2E-B9F9-F98201B7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5DE3A3-77F3-4799-9778-8C02BA4E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36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42A6EC5-0A97-4644-B702-BAD70B009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4D01BE0-FCEE-471B-903A-51ECCEC58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5A472C-F8A6-460A-B35B-CFAB617D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E8BB89-A75E-4196-990A-7F11C88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F78F57-808C-4302-A281-E4EBD1F7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2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57CF3-230F-45D0-BE48-E975B82D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7C995C-3DC9-47DA-97BD-3A2787D2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D591E0-0910-435E-8C69-2B3B2CE6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1CE199-84DB-4C35-A4ED-E9AC75E7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99D3E8-062D-4342-93B8-02B35DFF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47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D78D0-A1E2-4357-8739-762BD29A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4047B5-A60B-431C-B1A2-30BC86745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F553E3-025D-4172-BA9B-42FDBA28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9205E7-3B4D-4086-8566-93F624FD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6C3823-C6A3-4C9F-9127-9D024D7E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97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ECF38C-2E03-4295-88A0-51A376F3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C658F2-54AF-41E5-89A8-20F1420B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6355A82-9501-4FD0-97FC-8EFACE66B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BA6EAFC-835B-43B6-B18D-F0AA4991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4F95297-D7A2-475C-9E18-919A1A1D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74FB041-1AAA-4AF0-B8F7-DD7A637A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92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E901CD-03EB-4768-9920-485C1E62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34BE1E-634E-4092-911F-FFAD071C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50000E1-9C80-49FA-94CB-63A3C98E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EDD8B51-0FCC-4207-8F1D-28E559259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8962FC8-F1B9-410E-8DF1-E72102715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84D28B7-2054-4C25-B021-96AD1235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26AB8E1-2015-43C0-9172-C552B8A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6C01DB2-F496-4383-B0DB-A6A5E600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29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9CADD8-479D-4349-831E-7DA79A62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0826796-E281-493F-AEE1-1EB17926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F73470-ADAE-4044-8D2C-0CC3297D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85B3944-7841-4219-A623-298D796E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17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6C095F9-0F15-437D-A490-3416852F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F3C88F1-2661-4110-928E-503C4552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E24BBF-E39A-4D68-AB27-4E00913F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61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31A142-6112-401A-A81B-05345CB7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D7E30E-C542-48C5-AB87-E6771BA8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9BC9D1-8DEA-414E-90D5-B09C9C27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507E2CB-17B0-4B4D-884D-94F3C7B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0DF9E2-E74B-4EC1-BAE6-18EBC7CE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6B9E37E-64CF-456C-BD44-D5475B61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5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36CBEE-A47C-49D5-9103-540F2925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76193B7-376E-4480-BCE6-CDC52CCE3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42CCE4F-CC66-43EB-9133-D06358393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FCE78B-CBB4-4953-84EC-BEC4F5E5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D5FA62-B736-4A49-B795-266C38D8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4C81FD4-D63B-42EC-8890-960EFB16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489E247-0F9C-452B-BD1E-8058192B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99EA5A-4882-4F25-A767-CC3BFA06C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5CCDA0-589C-4A17-93A3-A17143932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C586-B565-43CA-A399-3E5B25FC4228}" type="datetimeFigureOut">
              <a:rPr lang="tr-TR" smtClean="0"/>
              <a:t>9.12.2021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6289CD-095E-4290-A6F9-005197E7B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D489F6-9387-4E3E-A3F1-CB7A6C4F2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465F9-AE32-4470-A955-ED4BBFA82E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481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F1DE086-6D82-4B92-9E36-02A0E275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664" y="2339195"/>
            <a:ext cx="8198387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IDOR</a:t>
            </a:r>
            <a:b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4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Insecure</a:t>
            </a:r>
            <a:r>
              <a:rPr lang="tr-TR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irect Object 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eference)</a:t>
            </a:r>
            <a:br>
              <a:rPr lang="tr-TR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</a:t>
            </a:r>
            <a:endPara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2261A7A-B047-499D-9AA0-49D49233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28" y="1372085"/>
            <a:ext cx="4616434" cy="24813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7E184D9D-B236-42E4-8E2F-036F4668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647" y="1372085"/>
            <a:ext cx="4644528" cy="213648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D05F24B-0380-47E5-BF72-527727753E90}"/>
              </a:ext>
            </a:extLst>
          </p:cNvPr>
          <p:cNvSpPr/>
          <p:nvPr/>
        </p:nvSpPr>
        <p:spPr>
          <a:xfrm>
            <a:off x="6310580" y="3224784"/>
            <a:ext cx="1828800" cy="408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F508740-9194-4C91-818D-C01108773086}"/>
              </a:ext>
            </a:extLst>
          </p:cNvPr>
          <p:cNvSpPr txBox="1"/>
          <p:nvPr/>
        </p:nvSpPr>
        <p:spPr>
          <a:xfrm>
            <a:off x="6439646" y="4234149"/>
            <a:ext cx="474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Gönderilen bu parametreler düzenlemeye açık olduğundan kullanıcı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id’sini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elle girerek o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id’ye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ait kişinin şifresini değiştirebiliriz.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2833433-5BEA-4E94-B3A3-AAC95E840E43}"/>
              </a:ext>
            </a:extLst>
          </p:cNvPr>
          <p:cNvSpPr txBox="1"/>
          <p:nvPr/>
        </p:nvSpPr>
        <p:spPr>
          <a:xfrm>
            <a:off x="869627" y="4244612"/>
            <a:ext cx="4616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Klavyeden giriş yaptıktan sonra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inceledeğimizde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istek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parametlerinde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şifre ve kullanıcı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kısımları gözükmekte.</a:t>
            </a:r>
          </a:p>
        </p:txBody>
      </p:sp>
    </p:spTree>
    <p:extLst>
      <p:ext uri="{BB962C8B-B14F-4D97-AF65-F5344CB8AC3E}">
        <p14:creationId xmlns:p14="http://schemas.microsoft.com/office/powerpoint/2010/main" val="167876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FADEB65-AB27-46CF-919B-769ECC6D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8" y="914400"/>
            <a:ext cx="5654673" cy="26152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C6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Resim 8">
            <a:extLst>
              <a:ext uri="{FF2B5EF4-FFF2-40B4-BE49-F238E27FC236}">
                <a16:creationId xmlns:a16="http://schemas.microsoft.com/office/drawing/2014/main" id="{F221C4F0-BAA6-4283-A76D-2D601B8A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14" y="914400"/>
            <a:ext cx="5209662" cy="356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BB1DEC22-FEF5-4FB4-841D-464577FEBD07}"/>
              </a:ext>
            </a:extLst>
          </p:cNvPr>
          <p:cNvSpPr/>
          <p:nvPr/>
        </p:nvSpPr>
        <p:spPr>
          <a:xfrm>
            <a:off x="194088" y="3224784"/>
            <a:ext cx="1828800" cy="408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D92298F-C369-495B-A3A9-524741FCB5EF}"/>
              </a:ext>
            </a:extLst>
          </p:cNvPr>
          <p:cNvSpPr txBox="1"/>
          <p:nvPr/>
        </p:nvSpPr>
        <p:spPr>
          <a:xfrm>
            <a:off x="2178772" y="5516056"/>
            <a:ext cx="720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İstek üzerinde kullanıcı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olarak tanımladık ve isteği gönderdik, bu sayede Pierre adlı kullanıcının şifresini değiştirmiş oluyoruz.</a:t>
            </a:r>
          </a:p>
        </p:txBody>
      </p:sp>
    </p:spTree>
    <p:extLst>
      <p:ext uri="{BB962C8B-B14F-4D97-AF65-F5344CB8AC3E}">
        <p14:creationId xmlns:p14="http://schemas.microsoft.com/office/powerpoint/2010/main" val="217200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7240042-B3D5-4F74-8C47-51C32D10DC78}"/>
              </a:ext>
            </a:extLst>
          </p:cNvPr>
          <p:cNvSpPr txBox="1"/>
          <p:nvPr/>
        </p:nvSpPr>
        <p:spPr>
          <a:xfrm>
            <a:off x="294968" y="2448232"/>
            <a:ext cx="3938115" cy="423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ismimiz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atanmış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transfer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edilecek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bakiye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alıcı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numarası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girilerek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bakiye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yapıldığı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gözlemlenmekte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4D55E8C-4331-4013-B3D5-362AD321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10" y="807593"/>
            <a:ext cx="442743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568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2A448A3-4F51-4C31-AAB8-029F58C18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4" y="211507"/>
            <a:ext cx="4656223" cy="55249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7E75E93-5EF3-41AB-85B0-69226F8E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45" y="4100312"/>
            <a:ext cx="6294665" cy="2491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EA5FBB9-FC8B-480D-931A-AFB70A2DD95A}"/>
              </a:ext>
            </a:extLst>
          </p:cNvPr>
          <p:cNvSpPr txBox="1"/>
          <p:nvPr/>
        </p:nvSpPr>
        <p:spPr>
          <a:xfrm>
            <a:off x="5437238" y="855407"/>
            <a:ext cx="540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Gönderilecek değeri ve alıcı ID değerlerini yazdıktan sonra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ile isteği inceliyoruz.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E80B754-E6E3-4FC1-989C-222F226AD6BB}"/>
              </a:ext>
            </a:extLst>
          </p:cNvPr>
          <p:cNvSpPr txBox="1"/>
          <p:nvPr/>
        </p:nvSpPr>
        <p:spPr>
          <a:xfrm>
            <a:off x="5288745" y="2828835"/>
            <a:ext cx="540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İstek incelendiğinde POST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parametre olarak bakiye değerini,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alıcı ID değerini ve gönderen ID değerlerini de bulundurduğu gözlemleniyor.</a:t>
            </a:r>
          </a:p>
        </p:txBody>
      </p:sp>
    </p:spTree>
    <p:extLst>
      <p:ext uri="{BB962C8B-B14F-4D97-AF65-F5344CB8AC3E}">
        <p14:creationId xmlns:p14="http://schemas.microsoft.com/office/powerpoint/2010/main" val="270125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6BA37F-C7C4-41B3-BA52-2580F7BD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7" y="1300982"/>
            <a:ext cx="5294716" cy="225025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EE8616FD-611E-485B-8701-6738ABBC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54" y="643467"/>
            <a:ext cx="4651841" cy="557106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A68B073-BA6E-4B3F-9647-01E458893B4B}"/>
              </a:ext>
            </a:extLst>
          </p:cNvPr>
          <p:cNvSpPr/>
          <p:nvPr/>
        </p:nvSpPr>
        <p:spPr>
          <a:xfrm>
            <a:off x="477012" y="3224784"/>
            <a:ext cx="3669989" cy="408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56EF44B-25C9-45D2-95B7-D70AE53CCC52}"/>
              </a:ext>
            </a:extLst>
          </p:cNvPr>
          <p:cNvSpPr txBox="1"/>
          <p:nvPr/>
        </p:nvSpPr>
        <p:spPr>
          <a:xfrm>
            <a:off x="964905" y="4405413"/>
            <a:ext cx="4611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Alıcı ID ve gönderen ID değerleri düzenlenip istek bu şekilde yollandığında kendi adımıza başkasını hesabından para aktarımı yapıldığını gözlemliyoruz.</a:t>
            </a:r>
          </a:p>
        </p:txBody>
      </p:sp>
    </p:spTree>
    <p:extLst>
      <p:ext uri="{BB962C8B-B14F-4D97-AF65-F5344CB8AC3E}">
        <p14:creationId xmlns:p14="http://schemas.microsoft.com/office/powerpoint/2010/main" val="296651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FAE2396-DB57-4B2C-AC84-5FA5198A976C}"/>
              </a:ext>
            </a:extLst>
          </p:cNvPr>
          <p:cNvSpPr txBox="1"/>
          <p:nvPr/>
        </p:nvSpPr>
        <p:spPr>
          <a:xfrm>
            <a:off x="966951" y="1742639"/>
            <a:ext cx="3092981" cy="882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Jesus S.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Grren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adına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girerek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sipariş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verilebildiğiniz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gözlemliyoruz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BF87C9-F93D-4625-A8BB-D8C5F0A8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115142"/>
            <a:ext cx="6903723" cy="4504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8654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9550DD4-30CB-469A-9105-A4F55E8FA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3" y="279593"/>
            <a:ext cx="5419805" cy="290517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2551296-0077-49E6-A88D-DDC23027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3" y="3871755"/>
            <a:ext cx="5608662" cy="2696288"/>
          </a:xfrm>
          <a:prstGeom prst="rect">
            <a:avLst/>
          </a:prstGeom>
        </p:spPr>
      </p:pic>
      <p:sp>
        <p:nvSpPr>
          <p:cNvPr id="25" name="Rectangle 2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C504CAC-1984-440A-9F66-BF4AFA28E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734" y="279593"/>
            <a:ext cx="5426764" cy="3975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B05DDF8-B22B-467F-B226-76AF10C15FFF}"/>
              </a:ext>
            </a:extLst>
          </p:cNvPr>
          <p:cNvSpPr/>
          <p:nvPr/>
        </p:nvSpPr>
        <p:spPr>
          <a:xfrm>
            <a:off x="108988" y="6159611"/>
            <a:ext cx="2441485" cy="408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EA08B98-E072-4904-9011-2C027EF92F4E}"/>
              </a:ext>
            </a:extLst>
          </p:cNvPr>
          <p:cNvSpPr txBox="1"/>
          <p:nvPr/>
        </p:nvSpPr>
        <p:spPr>
          <a:xfrm>
            <a:off x="6675626" y="4807976"/>
            <a:ext cx="5024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ile istek incelendiğinde POST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kullanılarak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düzenlenmiş.</a:t>
            </a:r>
          </a:p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istekte adres klavyeden girilen değer olarak ve belirli bir ID üzerine kayıt yapılıyor.</a:t>
            </a:r>
          </a:p>
        </p:txBody>
      </p:sp>
    </p:spTree>
    <p:extLst>
      <p:ext uri="{BB962C8B-B14F-4D97-AF65-F5344CB8AC3E}">
        <p14:creationId xmlns:p14="http://schemas.microsoft.com/office/powerpoint/2010/main" val="215870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4FBC050F-9036-4F97-A207-CB167400C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78" y="369532"/>
            <a:ext cx="5426764" cy="24556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70F9677-C3CD-42A7-AB73-F8C11010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3558790"/>
            <a:ext cx="3797239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1A9AF25-6B6D-47BB-95FE-7E5EEE801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34" y="3737741"/>
            <a:ext cx="5426764" cy="231994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B0953B1-C3D1-4300-B101-F6851E602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29" y="369532"/>
            <a:ext cx="3583857" cy="276056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E47EA11-25F6-4207-97DA-BE819F5AD829}"/>
              </a:ext>
            </a:extLst>
          </p:cNvPr>
          <p:cNvSpPr/>
          <p:nvPr/>
        </p:nvSpPr>
        <p:spPr>
          <a:xfrm>
            <a:off x="0" y="5771536"/>
            <a:ext cx="2441485" cy="380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EF44DB6-3DD0-4BDE-B4A4-B30A966001B6}"/>
              </a:ext>
            </a:extLst>
          </p:cNvPr>
          <p:cNvSpPr txBox="1"/>
          <p:nvPr/>
        </p:nvSpPr>
        <p:spPr>
          <a:xfrm>
            <a:off x="9938959" y="4454097"/>
            <a:ext cx="2253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Sipariş kısmındaki istek kodunu düzenleyip istek gönderildiğinde başka kullanıcının adresini görüntülemekteyiz.</a:t>
            </a:r>
          </a:p>
        </p:txBody>
      </p:sp>
    </p:spTree>
    <p:extLst>
      <p:ext uri="{BB962C8B-B14F-4D97-AF65-F5344CB8AC3E}">
        <p14:creationId xmlns:p14="http://schemas.microsoft.com/office/powerpoint/2010/main" val="415274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908A0A0-C853-4048-BD98-0A46FB033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" y="663778"/>
            <a:ext cx="10905066" cy="4471076"/>
          </a:xfrm>
          <a:prstGeom prst="rect">
            <a:avLst/>
          </a:prstGeom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450E47B-93AD-496C-B524-80B1865B6A41}"/>
              </a:ext>
            </a:extLst>
          </p:cNvPr>
          <p:cNvSpPr txBox="1"/>
          <p:nvPr/>
        </p:nvSpPr>
        <p:spPr>
          <a:xfrm>
            <a:off x="1214325" y="4591666"/>
            <a:ext cx="807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Bildirim olarak yeni faturanın olduğu söylenir ve görmek için butona tıklıyoruz.</a:t>
            </a:r>
          </a:p>
        </p:txBody>
      </p:sp>
    </p:spTree>
    <p:extLst>
      <p:ext uri="{BB962C8B-B14F-4D97-AF65-F5344CB8AC3E}">
        <p14:creationId xmlns:p14="http://schemas.microsoft.com/office/powerpoint/2010/main" val="264407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34BC8D4-5EB1-4EB0-B8D6-65DD7CB1A2C4}"/>
              </a:ext>
            </a:extLst>
          </p:cNvPr>
          <p:cNvSpPr txBox="1"/>
          <p:nvPr/>
        </p:nvSpPr>
        <p:spPr>
          <a:xfrm>
            <a:off x="1298728" y="1909160"/>
            <a:ext cx="5366024" cy="137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 </a:t>
            </a:r>
            <a:r>
              <a:rPr lang="en-US" sz="2000" dirty="0" err="1"/>
              <a:t>Butona</a:t>
            </a:r>
            <a:r>
              <a:rPr lang="en-US" sz="2000" dirty="0"/>
              <a:t> </a:t>
            </a:r>
            <a:r>
              <a:rPr lang="en-US" sz="2000" dirty="0" err="1"/>
              <a:t>tıkladıktan</a:t>
            </a:r>
            <a:r>
              <a:rPr lang="en-US" sz="2000" dirty="0"/>
              <a:t> </a:t>
            </a:r>
            <a:r>
              <a:rPr lang="en-US" sz="2000" dirty="0" err="1"/>
              <a:t>sonra</a:t>
            </a:r>
            <a:r>
              <a:rPr lang="en-US" sz="2000" dirty="0"/>
              <a:t> </a:t>
            </a:r>
            <a:r>
              <a:rPr lang="en-US" sz="2000" dirty="0" err="1"/>
              <a:t>kişiye</a:t>
            </a:r>
            <a:r>
              <a:rPr lang="en-US" sz="2000" dirty="0"/>
              <a:t> </a:t>
            </a:r>
            <a:r>
              <a:rPr lang="en-US" sz="2000" dirty="0" err="1"/>
              <a:t>ait</a:t>
            </a:r>
            <a:r>
              <a:rPr lang="en-US" sz="2000" dirty="0"/>
              <a:t> </a:t>
            </a:r>
            <a:r>
              <a:rPr lang="en-US" sz="2000" dirty="0" err="1"/>
              <a:t>fatura</a:t>
            </a:r>
            <a:r>
              <a:rPr lang="en-US" sz="2000" dirty="0"/>
              <a:t>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görebiliyoruz</a:t>
            </a:r>
            <a:r>
              <a:rPr lang="en-US" sz="2000" dirty="0"/>
              <a:t> </a:t>
            </a:r>
            <a:r>
              <a:rPr lang="en-US" sz="2000" dirty="0" err="1"/>
              <a:t>ancak</a:t>
            </a:r>
            <a:r>
              <a:rPr lang="en-US" sz="2000" dirty="0"/>
              <a:t> http </a:t>
            </a:r>
            <a:r>
              <a:rPr lang="en-US" sz="2000" dirty="0" err="1"/>
              <a:t>sorgusunda</a:t>
            </a:r>
            <a:r>
              <a:rPr lang="en-US" sz="2000" dirty="0"/>
              <a:t> </a:t>
            </a:r>
            <a:r>
              <a:rPr lang="en-US" sz="2000" dirty="0" err="1"/>
              <a:t>faturaların</a:t>
            </a:r>
            <a:r>
              <a:rPr lang="en-US" sz="2000" dirty="0"/>
              <a:t> </a:t>
            </a:r>
            <a:r>
              <a:rPr lang="en-US" sz="2000" dirty="0" err="1"/>
              <a:t>belirli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id’ye</a:t>
            </a:r>
            <a:r>
              <a:rPr lang="en-US" sz="2000" dirty="0"/>
              <a:t> </a:t>
            </a:r>
            <a:r>
              <a:rPr lang="en-US" sz="2000" dirty="0" err="1"/>
              <a:t>göre</a:t>
            </a:r>
            <a:r>
              <a:rPr lang="en-US" sz="2000" dirty="0"/>
              <a:t> </a:t>
            </a:r>
            <a:r>
              <a:rPr lang="en-US" sz="2000" dirty="0" err="1"/>
              <a:t>ekrana</a:t>
            </a:r>
            <a:r>
              <a:rPr lang="en-US" sz="2000" dirty="0"/>
              <a:t> </a:t>
            </a:r>
            <a:r>
              <a:rPr lang="en-US" sz="2000" dirty="0" err="1"/>
              <a:t>geldiği</a:t>
            </a:r>
            <a:r>
              <a:rPr lang="en-US" sz="2000" dirty="0"/>
              <a:t> </a:t>
            </a:r>
            <a:r>
              <a:rPr lang="en-US" sz="2000" dirty="0" err="1"/>
              <a:t>gözüküyor</a:t>
            </a:r>
            <a:r>
              <a:rPr lang="en-US" sz="2000" dirty="0"/>
              <a:t>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05D8B81F-3653-478D-AF7A-D1A0A133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43" y="4821702"/>
            <a:ext cx="2229761" cy="26757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D535FE7-9FC6-4315-B3FE-8AD3EC541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00" y="2219337"/>
            <a:ext cx="3030272" cy="22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73517B8-69FB-4468-B113-EC708DC18F27}"/>
              </a:ext>
            </a:extLst>
          </p:cNvPr>
          <p:cNvSpPr txBox="1"/>
          <p:nvPr/>
        </p:nvSpPr>
        <p:spPr>
          <a:xfrm>
            <a:off x="1091381" y="501445"/>
            <a:ext cx="10009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programını kullanarak bu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incelediğimizde ise GET tipinde bir sorgu adresi ile sonuçları ekrana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gönderiyor.Bu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üzerinde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değerli değiştirilerek diğer kişilerin faturaları görüntülenmesi gözlemlenir.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AAEAAE9-7084-4E81-88B3-58325FD3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61" y="2129303"/>
            <a:ext cx="6629975" cy="265199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40A7CC6D-9479-4C9E-B439-10CCA3ADC28E}"/>
                  </a:ext>
                </a:extLst>
              </p14:cNvPr>
              <p14:cNvContentPartPr/>
              <p14:nvPr/>
            </p14:nvContentPartPr>
            <p14:xfrm>
              <a:off x="2998521" y="2573946"/>
              <a:ext cx="717120" cy="1404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40A7CC6D-9479-4C9E-B439-10CCA3ADC2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9521" y="2564946"/>
                <a:ext cx="734760" cy="316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Metin kutusu 8">
            <a:extLst>
              <a:ext uri="{FF2B5EF4-FFF2-40B4-BE49-F238E27FC236}">
                <a16:creationId xmlns:a16="http://schemas.microsoft.com/office/drawing/2014/main" id="{49166449-B3BB-4A70-91A2-9AA0C51487ED}"/>
              </a:ext>
            </a:extLst>
          </p:cNvPr>
          <p:cNvSpPr txBox="1"/>
          <p:nvPr/>
        </p:nvSpPr>
        <p:spPr>
          <a:xfrm>
            <a:off x="6477942" y="5413560"/>
            <a:ext cx="571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Fotoğraftaki altı kırmızı çizili alandaki «</a:t>
            </a:r>
            <a:r>
              <a:rPr lang="tr-TR" dirty="0" err="1"/>
              <a:t>id</a:t>
            </a:r>
            <a:r>
              <a:rPr lang="tr-TR" dirty="0"/>
              <a:t>» değeri kullanıcı tarafından değiştirilip diğer bilgilere ulaşılabilir.</a:t>
            </a:r>
          </a:p>
        </p:txBody>
      </p:sp>
    </p:spTree>
    <p:extLst>
      <p:ext uri="{BB962C8B-B14F-4D97-AF65-F5344CB8AC3E}">
        <p14:creationId xmlns:p14="http://schemas.microsoft.com/office/powerpoint/2010/main" val="346336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B323F3F7-95C3-4BEC-A04D-A609537E014C}"/>
              </a:ext>
            </a:extLst>
          </p:cNvPr>
          <p:cNvSpPr txBox="1"/>
          <p:nvPr/>
        </p:nvSpPr>
        <p:spPr>
          <a:xfrm>
            <a:off x="2758185" y="37599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«id»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değiştirilip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edildiğine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gözlemlenmekterdir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387B6C1-51E7-4D92-9360-254462EF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3278649"/>
            <a:ext cx="4974336" cy="1865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2270FCB-C7C3-4033-A88E-FE42BBA0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2742397"/>
            <a:ext cx="3492668" cy="3291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527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535D3A3-D6BB-44F5-8657-D0DFDD34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573506"/>
            <a:ext cx="5559480" cy="330789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2751A7D-569A-4C55-8328-D554D915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27" y="357013"/>
            <a:ext cx="4715773" cy="374904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FFB4F842-57C4-4C81-9F72-0B1E2DC25840}"/>
              </a:ext>
            </a:extLst>
          </p:cNvPr>
          <p:cNvSpPr txBox="1"/>
          <p:nvPr/>
        </p:nvSpPr>
        <p:spPr>
          <a:xfrm>
            <a:off x="480205" y="4620801"/>
            <a:ext cx="4172772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biletin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10$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satıldığı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bakiyemizin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1000$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gözlemleniyor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465E052-D288-4B63-A037-E5F1A2B48AAF}"/>
              </a:ext>
            </a:extLst>
          </p:cNvPr>
          <p:cNvSpPr txBox="1"/>
          <p:nvPr/>
        </p:nvSpPr>
        <p:spPr>
          <a:xfrm>
            <a:off x="4977434" y="5080410"/>
            <a:ext cx="58282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Alınmak istenen bilet sayısı girildikten sonra bilet alınıyor ve ana paradan bilet değeri kadar ana paradan eksiliyor.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3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294DBA5-5ACA-41AF-86C9-F21C03BF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99" y="178041"/>
            <a:ext cx="4686297" cy="2643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0561956-4591-4A56-8988-A32F7923A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9" y="3167036"/>
            <a:ext cx="6332769" cy="2667231"/>
          </a:xfrm>
          <a:prstGeom prst="rect">
            <a:avLst/>
          </a:prstGeom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FF3DEF3-7E45-4532-9C56-7D06B9FC3852}"/>
              </a:ext>
            </a:extLst>
          </p:cNvPr>
          <p:cNvSpPr txBox="1"/>
          <p:nvPr/>
        </p:nvSpPr>
        <p:spPr>
          <a:xfrm>
            <a:off x="7118555" y="1002890"/>
            <a:ext cx="432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programı ile araya girildiğinde POST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method’u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gönderim yaptığı gözlemleniyor.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CC63245-69EE-446B-B773-5B09F4734C4E}"/>
              </a:ext>
            </a:extLst>
          </p:cNvPr>
          <p:cNvSpPr txBox="1"/>
          <p:nvPr/>
        </p:nvSpPr>
        <p:spPr>
          <a:xfrm>
            <a:off x="7020233" y="4331616"/>
            <a:ext cx="500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Gönderilen kod incelendiğinde alt kısımda bilet sayısı ve bilet ücreti kod üzerinden alındığı gözlemleniyor. İsteği düzenleyerek bilet ücretini değiştiriyoruz.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695E04-8ECD-4798-990B-9420A0A22ADC}"/>
              </a:ext>
            </a:extLst>
          </p:cNvPr>
          <p:cNvSpPr/>
          <p:nvPr/>
        </p:nvSpPr>
        <p:spPr>
          <a:xfrm>
            <a:off x="402336" y="5581283"/>
            <a:ext cx="1828800" cy="408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3589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6F5A7DE-226E-4244-A54E-76C357C4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71" y="367120"/>
            <a:ext cx="5883150" cy="268247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A2FDA24-3EBC-4C15-A879-C3E62C9E8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85" y="0"/>
            <a:ext cx="5426657" cy="3900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D4AD094-9300-494B-BD04-ED1E3707F074}"/>
              </a:ext>
            </a:extLst>
          </p:cNvPr>
          <p:cNvSpPr/>
          <p:nvPr/>
        </p:nvSpPr>
        <p:spPr>
          <a:xfrm>
            <a:off x="440722" y="2739760"/>
            <a:ext cx="1828800" cy="408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9C1AC6F-F38C-4BB6-AAFB-A58D524EF61A}"/>
              </a:ext>
            </a:extLst>
          </p:cNvPr>
          <p:cNvSpPr txBox="1"/>
          <p:nvPr/>
        </p:nvSpPr>
        <p:spPr>
          <a:xfrm>
            <a:off x="1877962" y="4498902"/>
            <a:ext cx="806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 üzerinde bilet ücretini 0 yaptıktan sonra isteği bu şekilde gönderiyoruz. Site üzerinden de kontrol ettiğimizde 25 adet bileti ana paramızdan eksilmeden satın aldığımızı gözlemliyoruz.</a:t>
            </a:r>
          </a:p>
        </p:txBody>
      </p:sp>
    </p:spTree>
    <p:extLst>
      <p:ext uri="{BB962C8B-B14F-4D97-AF65-F5344CB8AC3E}">
        <p14:creationId xmlns:p14="http://schemas.microsoft.com/office/powerpoint/2010/main" val="46037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8DF1DB7A-2E3B-44BC-AF28-5AAAF54045DD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Christopher </a:t>
            </a:r>
            <a:r>
              <a:rPr lang="en-US" sz="2000" dirty="0" err="1"/>
              <a:t>kullanıcısına</a:t>
            </a:r>
            <a:r>
              <a:rPr lang="en-US" sz="2000" dirty="0"/>
              <a:t> </a:t>
            </a:r>
            <a:r>
              <a:rPr lang="en-US" sz="2000" dirty="0" err="1"/>
              <a:t>ait</a:t>
            </a:r>
            <a:r>
              <a:rPr lang="en-US" sz="2000" dirty="0"/>
              <a:t> </a:t>
            </a:r>
            <a:r>
              <a:rPr lang="en-US" sz="2000" dirty="0" err="1"/>
              <a:t>şifre</a:t>
            </a:r>
            <a:r>
              <a:rPr lang="en-US" sz="2000" dirty="0"/>
              <a:t> </a:t>
            </a:r>
            <a:r>
              <a:rPr lang="en-US" sz="2000" dirty="0" err="1"/>
              <a:t>değiştirme</a:t>
            </a:r>
            <a:r>
              <a:rPr lang="en-US" sz="2000" dirty="0"/>
              <a:t> </a:t>
            </a:r>
            <a:r>
              <a:rPr lang="en-US" sz="2000" dirty="0" err="1"/>
              <a:t>işlemi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kullanıldığı</a:t>
            </a:r>
            <a:r>
              <a:rPr lang="en-US" sz="2000" dirty="0"/>
              <a:t> </a:t>
            </a:r>
            <a:r>
              <a:rPr lang="en-US" sz="2000" dirty="0" err="1"/>
              <a:t>gözlemleniyor</a:t>
            </a:r>
            <a:r>
              <a:rPr lang="en-US" sz="2000" dirty="0"/>
              <a:t>.</a:t>
            </a: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78B09D5-733A-423F-B4A8-87CB69127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64537"/>
            <a:ext cx="6019331" cy="33256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916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94</TotalTime>
  <Words>397</Words>
  <Application>Microsoft Office PowerPoint</Application>
  <PresentationFormat>Geniş ekran</PresentationFormat>
  <Paragraphs>24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Teması</vt:lpstr>
      <vt:lpstr>IDOR (Insecure Direct Object Reference) Rapor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IDOR (Insecure Direct Object Reference) Rapor</dc:title>
  <dc:creator>Dzhem 99</dc:creator>
  <cp:lastModifiedBy>Dzhem 99</cp:lastModifiedBy>
  <cp:revision>4</cp:revision>
  <dcterms:created xsi:type="dcterms:W3CDTF">2021-12-08T23:29:05Z</dcterms:created>
  <dcterms:modified xsi:type="dcterms:W3CDTF">2021-12-09T01:04:05Z</dcterms:modified>
</cp:coreProperties>
</file>