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0194CA5-F36C-4DEF-BB3D-6F3A75D5C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8B8F60D-424D-4E4B-B47E-5143EF1F06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43F8B5C-30CA-4612-9DAF-2B4C100A0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B25E-D5BB-4757-BCAE-A131A2FB65B9}" type="datetimeFigureOut">
              <a:rPr lang="tr-TR" smtClean="0"/>
              <a:t>26.12.2021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C372222-C49E-40F7-9AD1-0A841106E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E91EC2D-22D2-4975-9331-721752E26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4E6CB-D678-4E38-9382-E6C6379BDB8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2066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BE06ED-876F-4CA7-8AE6-3679D38DD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6483B1D-A164-4075-936A-413EC5F45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76F71E0-C6B4-48A7-BC0B-D348E344B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B25E-D5BB-4757-BCAE-A131A2FB65B9}" type="datetimeFigureOut">
              <a:rPr lang="tr-TR" smtClean="0"/>
              <a:t>26.12.2021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254F40E-C990-4D9E-8B31-72169F535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DB19477-7643-489E-A14C-126415D46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4E6CB-D678-4E38-9382-E6C6379BDB8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7860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FC94EDFD-8395-4493-ADAC-ED55C66747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DE515FB-F110-454D-B8CC-816EE29FB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454FC90-8B9B-4817-970A-8A74BC4E8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B25E-D5BB-4757-BCAE-A131A2FB65B9}" type="datetimeFigureOut">
              <a:rPr lang="tr-TR" smtClean="0"/>
              <a:t>26.12.2021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D08C605-0431-4EE4-9FA0-1F8EF10E9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CFE83A7-7E25-40E9-8465-15B29C491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4E6CB-D678-4E38-9382-E6C6379BDB8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7037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E2004F-7209-4DF9-BDAF-1E99CADCF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165539B-2598-4447-B7B1-CDC20310B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A3B9250-A5E7-49AF-9212-FF8A24487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B25E-D5BB-4757-BCAE-A131A2FB65B9}" type="datetimeFigureOut">
              <a:rPr lang="tr-TR" smtClean="0"/>
              <a:t>26.12.2021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B882235-B9E0-41F5-951F-C2AD41D3B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18F6E86-9665-4F61-A405-9D80D34F8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4E6CB-D678-4E38-9382-E6C6379BDB8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9732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6D24E15-7FCE-4957-8FED-A7B474863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BDB3DDC-6C80-419B-95A8-6C0CAB950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78BB527-D314-4853-9405-49E4379B3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B25E-D5BB-4757-BCAE-A131A2FB65B9}" type="datetimeFigureOut">
              <a:rPr lang="tr-TR" smtClean="0"/>
              <a:t>26.12.2021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CBA34C5-C71F-42CF-BBA8-CC83590DF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04594DE-3124-4A4C-8717-0ABF190B9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4E6CB-D678-4E38-9382-E6C6379BDB8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1914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FA0B484-F2AD-43C6-9910-EC8E5D094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742CE31-3677-400D-9EEC-BE7CC5D7E0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E481077-9F3D-4500-AF3B-9967317AB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BD10BB8-B5F9-4DBB-8078-8CB02F045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B25E-D5BB-4757-BCAE-A131A2FB65B9}" type="datetimeFigureOut">
              <a:rPr lang="tr-TR" smtClean="0"/>
              <a:t>26.12.2021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5FB0975-E42B-4A7C-8C8E-F4A2B5398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3F9F7FD-062F-4BC3-B953-880B82F63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4E6CB-D678-4E38-9382-E6C6379BDB8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207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4680DCC-4828-4ACD-8F33-89CD844F9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A85247E-3F13-4F54-9C98-5E0AFEC30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6D916D4-4683-4720-8DE1-F2EF58C92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ED814E56-5420-403A-BE4C-82E6FA5A2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A0DB9C63-AD09-49C5-9086-76B3B09F6B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F19FF7B7-6CA9-4037-B6F1-759F0842A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B25E-D5BB-4757-BCAE-A131A2FB65B9}" type="datetimeFigureOut">
              <a:rPr lang="tr-TR" smtClean="0"/>
              <a:t>26.12.2021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0888ADDD-EA7E-4F56-9D5E-04C61AA49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CBEADE05-7717-40CC-A095-6F4A1CFD4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4E6CB-D678-4E38-9382-E6C6379BDB8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5092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564BE78-1093-4021-99ED-04BB3040F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A834F6B7-B951-4694-9AC5-815DB697D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B25E-D5BB-4757-BCAE-A131A2FB65B9}" type="datetimeFigureOut">
              <a:rPr lang="tr-TR" smtClean="0"/>
              <a:t>26.12.2021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A677C2C6-D700-45EE-A1B2-F9A1C4CC3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D203CE20-FACA-4B83-8810-14B49BE18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4E6CB-D678-4E38-9382-E6C6379BDB8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349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FA94C88F-3F5E-4960-9842-8C6DE1D70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B25E-D5BB-4757-BCAE-A131A2FB65B9}" type="datetimeFigureOut">
              <a:rPr lang="tr-TR" smtClean="0"/>
              <a:t>26.12.2021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78205F8B-A509-4510-B097-C5E665F9D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77A9AED-82A9-4E4E-810D-A257FAEC7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4E6CB-D678-4E38-9382-E6C6379BDB8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1909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5AF733-3C6A-4D87-B30D-25C69498F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8B7BACE-E6C0-4F70-BD5D-4779917E6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199D1D6-C6F1-496D-9359-2086424FD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65EDE58-F38E-4D92-A760-51448732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B25E-D5BB-4757-BCAE-A131A2FB65B9}" type="datetimeFigureOut">
              <a:rPr lang="tr-TR" smtClean="0"/>
              <a:t>26.12.2021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D5159D9-B613-4585-8FCA-917197374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200C7FA-6529-4529-BFE9-BD6FBCB15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4E6CB-D678-4E38-9382-E6C6379BDB8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5915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C8E2C5-1BD1-478B-A716-BFF43EAD9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F7899045-4F38-4005-B050-FE14E1D52D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51A9369-CBEF-478B-87FB-070B350AA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89899B3-D9A4-483D-8145-610E29735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B25E-D5BB-4757-BCAE-A131A2FB65B9}" type="datetimeFigureOut">
              <a:rPr lang="tr-TR" smtClean="0"/>
              <a:t>26.12.2021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6EC52B8-25B4-4AF0-9689-A6F241874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20D549F-1B64-4B43-9CBB-BD171AE98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4E6CB-D678-4E38-9382-E6C6379BDB8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8378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39E0DC3F-04D8-4FF5-97BA-7A080B617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771B1D2-2E6B-46AB-861E-A39CBE3E9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D1C3481-9154-4EBC-A2DE-462CAF76EE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0B25E-D5BB-4757-BCAE-A131A2FB65B9}" type="datetimeFigureOut">
              <a:rPr lang="tr-TR" smtClean="0"/>
              <a:t>26.12.2021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35145E3-CBAA-4A9F-9829-E8C2D1FA75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1B44B09-DCFB-4200-A26E-DE668049B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4E6CB-D678-4E38-9382-E6C6379BDB8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7149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rson using a syringe">
            <a:extLst>
              <a:ext uri="{FF2B5EF4-FFF2-40B4-BE49-F238E27FC236}">
                <a16:creationId xmlns:a16="http://schemas.microsoft.com/office/drawing/2014/main" id="{3679DE2C-8772-483E-84C9-E7A95E9343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103" r="909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7FF03D05-85FE-4F41-97CC-34336E5E0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4" y="3760522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tr-TR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r>
              <a:rPr lang="tr-TR" sz="6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Injection</a:t>
            </a:r>
            <a:br>
              <a:rPr lang="tr-TR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Rapor</a:t>
            </a:r>
          </a:p>
        </p:txBody>
      </p:sp>
    </p:spTree>
    <p:extLst>
      <p:ext uri="{BB962C8B-B14F-4D97-AF65-F5344CB8AC3E}">
        <p14:creationId xmlns:p14="http://schemas.microsoft.com/office/powerpoint/2010/main" val="4292453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9F767AEB-F0F1-4C12-8542-933228BD0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86" y="182604"/>
            <a:ext cx="5460124" cy="25924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107A4314-0089-4DFD-B55E-0A82DAFD0C4B}"/>
              </a:ext>
            </a:extLst>
          </p:cNvPr>
          <p:cNvSpPr txBox="1"/>
          <p:nvPr/>
        </p:nvSpPr>
        <p:spPr>
          <a:xfrm>
            <a:off x="6272982" y="278523"/>
            <a:ext cx="555522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Repetar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kısmına yolladığımız istek kodunu olduğu gibi yolluyoruz ve gelen cevabı görüntülemekteyiz. Sol kısımda bulunan istek kodunu değiştirip yolladığımızda sağ kısımda gelen cevapları görüntülemekteyiz.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819E174D-9E06-47F4-9951-F799BF861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73" y="2939845"/>
            <a:ext cx="6661786" cy="38247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E396B9EF-5304-4DF8-99B4-38A633307A8B}"/>
              </a:ext>
            </a:extLst>
          </p:cNvPr>
          <p:cNvSpPr txBox="1"/>
          <p:nvPr/>
        </p:nvSpPr>
        <p:spPr>
          <a:xfrm>
            <a:off x="7078009" y="3429000"/>
            <a:ext cx="494131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İstek üzerine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komutu yazarak isteği bu şekilde yolladığımızda sunucu tarafında bir gecikme olmasını sağlıyoruz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Burp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-Suite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programın’da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gelen cevap incelendiğinde de bunu görüntülemekteyiz.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F36CB2F-5C08-46D5-BF2F-2E2E2B3DCBAA}"/>
              </a:ext>
            </a:extLst>
          </p:cNvPr>
          <p:cNvSpPr/>
          <p:nvPr/>
        </p:nvSpPr>
        <p:spPr>
          <a:xfrm>
            <a:off x="6061501" y="6589309"/>
            <a:ext cx="796413" cy="2163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2" name="Bağlayıcı: Dirsek 11">
            <a:extLst>
              <a:ext uri="{FF2B5EF4-FFF2-40B4-BE49-F238E27FC236}">
                <a16:creationId xmlns:a16="http://schemas.microsoft.com/office/drawing/2014/main" id="{E45F3532-10F9-4569-9C78-7053F1C79188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7279272" y="4428067"/>
            <a:ext cx="2068135" cy="247065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099331A-EE4D-476E-ACDF-765A2E2A4CB2}"/>
              </a:ext>
            </a:extLst>
          </p:cNvPr>
          <p:cNvSpPr/>
          <p:nvPr/>
        </p:nvSpPr>
        <p:spPr>
          <a:xfrm>
            <a:off x="796326" y="5060393"/>
            <a:ext cx="796413" cy="2163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1362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EF79C7C8-FD45-4BA2-B8C7-3A1FEA521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94" y="301716"/>
            <a:ext cx="3152775" cy="2574925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9FA9A944-3F10-429E-A7B1-3852F4464E6C}"/>
              </a:ext>
            </a:extLst>
          </p:cNvPr>
          <p:cNvSpPr txBox="1"/>
          <p:nvPr/>
        </p:nvSpPr>
        <p:spPr>
          <a:xfrm>
            <a:off x="228600" y="3022498"/>
            <a:ext cx="3229102" cy="1765812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tr-TR" sz="1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Açılan sayfada bizi bir giriş ekranı karşılıyor ama bu ekran </a:t>
            </a:r>
            <a:r>
              <a:rPr lang="tr-TR" sz="16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tr-TR" sz="1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giriş için tasarlanmış ve giriş yapabileceğimiz herhangi bir bilgi elimizde yok.</a:t>
            </a: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4BEFD0C2-F9F4-4047-A039-F2E6C7A16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337" y="392641"/>
            <a:ext cx="5115669" cy="2574925"/>
          </a:xfrm>
          <a:prstGeom prst="rect">
            <a:avLst/>
          </a:prstGeom>
        </p:spPr>
      </p:pic>
      <p:sp>
        <p:nvSpPr>
          <p:cNvPr id="14" name="Metin kutusu 13">
            <a:extLst>
              <a:ext uri="{FF2B5EF4-FFF2-40B4-BE49-F238E27FC236}">
                <a16:creationId xmlns:a16="http://schemas.microsoft.com/office/drawing/2014/main" id="{7089C5E5-62FE-41D2-84BD-256429D79751}"/>
              </a:ext>
            </a:extLst>
          </p:cNvPr>
          <p:cNvSpPr txBox="1"/>
          <p:nvPr/>
        </p:nvSpPr>
        <p:spPr>
          <a:xfrm>
            <a:off x="7041483" y="3103032"/>
            <a:ext cx="4965524" cy="1685276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tr-TR" sz="16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tr-TR" sz="1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tr-TR" sz="1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 şifre olarak bu </a:t>
            </a:r>
            <a:r>
              <a:rPr lang="tr-TR" sz="16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tr-TR" sz="1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komutlarını girdiğimizde sisteme başarılı bir şekilde giriş yapıyoruz.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9473D6AE-A403-425B-825C-2C4EA3063C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4924" y="337710"/>
            <a:ext cx="3046413" cy="2574925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B6FE8997-457C-4BDB-905B-C1D0D3255F62}"/>
              </a:ext>
            </a:extLst>
          </p:cNvPr>
          <p:cNvSpPr txBox="1"/>
          <p:nvPr/>
        </p:nvSpPr>
        <p:spPr>
          <a:xfrm>
            <a:off x="3764089" y="3022497"/>
            <a:ext cx="3046413" cy="176581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tr-TR" sz="1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Elimizde herhangi bir bilgi olmadığı için </a:t>
            </a:r>
            <a:r>
              <a:rPr lang="tr-TR" sz="16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tr-TR" sz="1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tarafına direk müdahale ederek giriş yapabiliriz bunu ise temel </a:t>
            </a:r>
            <a:r>
              <a:rPr lang="tr-TR" sz="16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tr-TR" sz="1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komutlarını kullanarak yapacağız.</a:t>
            </a:r>
          </a:p>
        </p:txBody>
      </p:sp>
    </p:spTree>
    <p:extLst>
      <p:ext uri="{BB962C8B-B14F-4D97-AF65-F5344CB8AC3E}">
        <p14:creationId xmlns:p14="http://schemas.microsoft.com/office/powerpoint/2010/main" val="2879297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C5F05134-E699-4DF9-A88C-582E629E1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0" y="274993"/>
            <a:ext cx="9360310" cy="11322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F8AFB586-2AAC-48B5-8F12-9C72DB84C862}"/>
              </a:ext>
            </a:extLst>
          </p:cNvPr>
          <p:cNvSpPr txBox="1"/>
          <p:nvPr/>
        </p:nvSpPr>
        <p:spPr>
          <a:xfrm>
            <a:off x="-255639" y="1475111"/>
            <a:ext cx="5584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Burada ise kayıtların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listenebileceği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bir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arayüz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görülmektedir. Ancak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içerisinde kime ait kayıtların olduğu bilinmiyor.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33D820C3-4FDF-436C-8331-E81AA437D425}"/>
              </a:ext>
            </a:extLst>
          </p:cNvPr>
          <p:cNvSpPr txBox="1"/>
          <p:nvPr/>
        </p:nvSpPr>
        <p:spPr>
          <a:xfrm>
            <a:off x="5594555" y="1613610"/>
            <a:ext cx="5584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kayıtları görüntüleyebilmek için ilk soruda kullanılan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komutunu tekrar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kullanıcağız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89804C40-682B-40D8-A669-6A9C110B5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90" y="3221288"/>
            <a:ext cx="7039897" cy="27892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519E81F8-90B2-4C99-94E2-41B836DD8F4B}"/>
              </a:ext>
            </a:extLst>
          </p:cNvPr>
          <p:cNvSpPr txBox="1"/>
          <p:nvPr/>
        </p:nvSpPr>
        <p:spPr>
          <a:xfrm>
            <a:off x="7128387" y="4331957"/>
            <a:ext cx="4734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komutu ile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içerisinde arama yaptığımızda tüm kayıtlar görüntülenmektedir.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F968949-121E-41A2-AA76-45EEA32C35E1}"/>
              </a:ext>
            </a:extLst>
          </p:cNvPr>
          <p:cNvSpPr/>
          <p:nvPr/>
        </p:nvSpPr>
        <p:spPr>
          <a:xfrm>
            <a:off x="167150" y="3399503"/>
            <a:ext cx="550606" cy="2875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1472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2892779-B474-4438-83D0-BE4C13CEB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10" y="789675"/>
            <a:ext cx="2992240" cy="17280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8BB7BE92-A2D1-44EB-884A-49280684BC65}"/>
              </a:ext>
            </a:extLst>
          </p:cNvPr>
          <p:cNvSpPr txBox="1"/>
          <p:nvPr/>
        </p:nvSpPr>
        <p:spPr>
          <a:xfrm>
            <a:off x="202714" y="3109912"/>
            <a:ext cx="332383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Stok durumunun kontrol edildiği bir sistem görüntülenmektedir.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0C522F5C-016F-4E75-82F2-14DDD8B19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6698" y="789675"/>
            <a:ext cx="2992240" cy="19046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593225B1-F677-42CD-8615-63C84CCBFC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5359" y="789675"/>
            <a:ext cx="2992240" cy="17853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Metin kutusu 14">
            <a:extLst>
              <a:ext uri="{FF2B5EF4-FFF2-40B4-BE49-F238E27FC236}">
                <a16:creationId xmlns:a16="http://schemas.microsoft.com/office/drawing/2014/main" id="{98F5F837-91B7-4B2C-B08C-09E37D392AFC}"/>
              </a:ext>
            </a:extLst>
          </p:cNvPr>
          <p:cNvSpPr txBox="1"/>
          <p:nvPr/>
        </p:nvSpPr>
        <p:spPr>
          <a:xfrm>
            <a:off x="8130855" y="3210010"/>
            <a:ext cx="365802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İphone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11 için arama yapıldığında stokta ürünün olduğu söyleniyor. Kullanıcı tarafından bu ürün arandığında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tarafından bize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yada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değeri dönüyor.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7B7BA73D-0BEC-449A-8662-BEAF00136E50}"/>
              </a:ext>
            </a:extLst>
          </p:cNvPr>
          <p:cNvSpPr txBox="1"/>
          <p:nvPr/>
        </p:nvSpPr>
        <p:spPr>
          <a:xfrm>
            <a:off x="4207887" y="2958996"/>
            <a:ext cx="324162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Airpods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için arama yapıldığında böyle bir değer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döndürdü.Yani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 ürün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içerisinde bulunmuyor.</a:t>
            </a:r>
          </a:p>
        </p:txBody>
      </p:sp>
    </p:spTree>
    <p:extLst>
      <p:ext uri="{BB962C8B-B14F-4D97-AF65-F5344CB8AC3E}">
        <p14:creationId xmlns:p14="http://schemas.microsoft.com/office/powerpoint/2010/main" val="2751998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6A3BF0F-6F4A-4366-A7DB-6A64046A1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30" y="307259"/>
            <a:ext cx="5543934" cy="24439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7A421EEF-0B31-42A5-9ED5-9ED8DCEEAC92}"/>
              </a:ext>
            </a:extLst>
          </p:cNvPr>
          <p:cNvSpPr txBox="1"/>
          <p:nvPr/>
        </p:nvSpPr>
        <p:spPr>
          <a:xfrm>
            <a:off x="6359194" y="1067556"/>
            <a:ext cx="4670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Burp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-Suite programı kullanarak istek incelendiğinde aranan ürün parametre olarak gönderilmektedir.  </a:t>
            </a: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4CC88781-F812-4049-81A1-9E677731B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30" y="3153968"/>
            <a:ext cx="5563529" cy="26568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Metin kutusu 14">
            <a:extLst>
              <a:ext uri="{FF2B5EF4-FFF2-40B4-BE49-F238E27FC236}">
                <a16:creationId xmlns:a16="http://schemas.microsoft.com/office/drawing/2014/main" id="{3B55EBF3-0CD5-428B-895F-FCD0AC3F6B21}"/>
              </a:ext>
            </a:extLst>
          </p:cNvPr>
          <p:cNvSpPr txBox="1"/>
          <p:nvPr/>
        </p:nvSpPr>
        <p:spPr>
          <a:xfrm>
            <a:off x="6575434" y="2851650"/>
            <a:ext cx="46703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tr-TR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phone11+AND+1=1# sorgusunu yazıyorum , buradaki amacım AND operatörünün hem sol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tarafdaki</a:t>
            </a:r>
            <a:r>
              <a:rPr lang="tr-TR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kodun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hemde</a:t>
            </a:r>
            <a:r>
              <a:rPr lang="tr-TR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sağ taraftaki kodun doğru olduğu durumlarda bana True değerini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döndereceğini</a:t>
            </a:r>
            <a:r>
              <a:rPr lang="tr-TR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bildiğim için bu kodu test etmek istiyorum. </a:t>
            </a:r>
            <a:r>
              <a:rPr lang="tr-TR" dirty="0" err="1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Iphone</a:t>
            </a:r>
            <a:r>
              <a:rPr lang="tr-TR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11</a:t>
            </a:r>
            <a:r>
              <a:rPr lang="tr-TR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değerini az önce denediğimizde zaten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tr-TR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True değerini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dönderdiği</a:t>
            </a:r>
            <a:r>
              <a:rPr lang="tr-TR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için ve 1 her zaman 1’e eşit olacağı için bu sorgu sonucunda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tr-TR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bana True değerini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dönderecektir</a:t>
            </a:r>
            <a:r>
              <a:rPr lang="tr-TR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847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5F9F902C-DA64-49DC-9499-FCE04F643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57" y="4253767"/>
            <a:ext cx="2634882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3FCE9857-9F15-4B18-B41B-1F7612103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054" y="874480"/>
            <a:ext cx="2868706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9AD0B27E-03E8-46D6-8D15-09C2553CBB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3534" y="874480"/>
            <a:ext cx="5575537" cy="20898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93C5F185-01DB-4375-A3D8-F1B96B8CA73D}"/>
              </a:ext>
            </a:extLst>
          </p:cNvPr>
          <p:cNvSpPr txBox="1"/>
          <p:nvPr/>
        </p:nvSpPr>
        <p:spPr>
          <a:xfrm>
            <a:off x="3510747" y="4638245"/>
            <a:ext cx="5851367" cy="13483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0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operatörünün sol tarafı doğru olduğu halde sağ tarafının yanlış olduğu için (yani 1 hiçbir zaman 2 ye eşit olmadığı için) </a:t>
            </a:r>
            <a:r>
              <a:rPr lang="tr-TR" sz="2000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tr-TR" sz="20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bize </a:t>
            </a:r>
            <a:r>
              <a:rPr lang="tr-TR" sz="2000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tr-TR" sz="20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değeri </a:t>
            </a:r>
            <a:r>
              <a:rPr lang="tr-TR" sz="2000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dönderdi</a:t>
            </a:r>
            <a:r>
              <a:rPr lang="tr-TR" sz="20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2F7881B6-3D8D-406C-B6F4-168D8C168059}"/>
              </a:ext>
            </a:extLst>
          </p:cNvPr>
          <p:cNvSpPr txBox="1"/>
          <p:nvPr/>
        </p:nvSpPr>
        <p:spPr>
          <a:xfrm>
            <a:off x="4296141" y="3169716"/>
            <a:ext cx="5722930" cy="7435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Yolladığımız istekteki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komutunu değiştirerek yolluyoruz.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6F8C47DB-5AA6-4FF7-997C-1A6CA24030C1}"/>
              </a:ext>
            </a:extLst>
          </p:cNvPr>
          <p:cNvSpPr txBox="1"/>
          <p:nvPr/>
        </p:nvSpPr>
        <p:spPr>
          <a:xfrm>
            <a:off x="795857" y="2905464"/>
            <a:ext cx="3291841" cy="13483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Yolladığımız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istek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doğru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olduğundan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tarafından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değeri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tarafımıza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döndü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8EACB40-C8C2-495D-86D3-890624759BFB}"/>
              </a:ext>
            </a:extLst>
          </p:cNvPr>
          <p:cNvSpPr/>
          <p:nvPr/>
        </p:nvSpPr>
        <p:spPr>
          <a:xfrm>
            <a:off x="4404850" y="2703279"/>
            <a:ext cx="1917292" cy="2021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4144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D0C29E90-0D47-462B-94A4-A0262DF2C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88" y="159774"/>
            <a:ext cx="3601408" cy="25029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A701B3C0-EF95-4F67-8AFB-4AEBA057189D}"/>
              </a:ext>
            </a:extLst>
          </p:cNvPr>
          <p:cNvSpPr txBox="1"/>
          <p:nvPr/>
        </p:nvSpPr>
        <p:spPr>
          <a:xfrm>
            <a:off x="4168877" y="429258"/>
            <a:ext cx="332330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Burada ise arabalardan oluşan ve ileri geri butonlarıyla diğer fotoğrafları görüntüleyebiliyoruz.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5B12B550-E5FF-431D-A19C-161657B1127E}"/>
              </a:ext>
            </a:extLst>
          </p:cNvPr>
          <p:cNvSpPr txBox="1"/>
          <p:nvPr/>
        </p:nvSpPr>
        <p:spPr>
          <a:xfrm>
            <a:off x="7902678" y="1123083"/>
            <a:ext cx="332330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Görüntülenen bu araba fotoğrafları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=«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değeri şeklinde ekrana gelmektedir.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C2A1F87-EAED-4A83-8F00-B5C67EF43A76}"/>
              </a:ext>
            </a:extLst>
          </p:cNvPr>
          <p:cNvSpPr/>
          <p:nvPr/>
        </p:nvSpPr>
        <p:spPr>
          <a:xfrm>
            <a:off x="1917290" y="133697"/>
            <a:ext cx="563954" cy="2365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519AE964-225A-4385-BB22-452D13494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88" y="3109912"/>
            <a:ext cx="6668160" cy="21304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7CFED572-AEB5-472B-B004-344846C6ED4E}"/>
              </a:ext>
            </a:extLst>
          </p:cNvPr>
          <p:cNvSpPr/>
          <p:nvPr/>
        </p:nvSpPr>
        <p:spPr>
          <a:xfrm>
            <a:off x="3064850" y="3092012"/>
            <a:ext cx="1319435" cy="2620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F6BF3C0F-AF60-42A4-8CCE-EC73C32AFB57}"/>
              </a:ext>
            </a:extLst>
          </p:cNvPr>
          <p:cNvSpPr txBox="1"/>
          <p:nvPr/>
        </p:nvSpPr>
        <p:spPr>
          <a:xfrm>
            <a:off x="7174806" y="3713448"/>
            <a:ext cx="489798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1=1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komutu kullanarak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tarafından True değeri dönmesini bekliyoruz ancak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hatası aldık.</a:t>
            </a:r>
          </a:p>
        </p:txBody>
      </p:sp>
    </p:spTree>
    <p:extLst>
      <p:ext uri="{BB962C8B-B14F-4D97-AF65-F5344CB8AC3E}">
        <p14:creationId xmlns:p14="http://schemas.microsoft.com/office/powerpoint/2010/main" val="1140064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C19C1131-3956-4387-9072-1B23A2A049F4}"/>
              </a:ext>
            </a:extLst>
          </p:cNvPr>
          <p:cNvSpPr txBox="1"/>
          <p:nvPr/>
        </p:nvSpPr>
        <p:spPr>
          <a:xfrm>
            <a:off x="170589" y="700900"/>
            <a:ext cx="4413701" cy="1620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Buradaki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hatanın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kaynağı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kesme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(‘)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işaretinden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kaynaklanmaktadır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işaret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komutunun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çalışmasını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engellemektedir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43E44501-EE9E-4B04-BAF1-5181F3C585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81" r="10212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BF8DF18F-0418-430C-90F4-9DC0B7B4E0C4}"/>
              </a:ext>
            </a:extLst>
          </p:cNvPr>
          <p:cNvSpPr txBox="1"/>
          <p:nvPr/>
        </p:nvSpPr>
        <p:spPr>
          <a:xfrm>
            <a:off x="170589" y="3921419"/>
            <a:ext cx="4783727" cy="1620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yüzden kesme (‘) işaretini kullanmadan bir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komutu (OR 1=1) yazdığımızda ise kullanıcı tarafına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tarafına True değeri dönmekte ve içeriği görüntülemekteyiz.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6431A84-3CDE-4E7D-969C-2E32CBAA446B}"/>
              </a:ext>
            </a:extLst>
          </p:cNvPr>
          <p:cNvSpPr/>
          <p:nvPr/>
        </p:nvSpPr>
        <p:spPr>
          <a:xfrm>
            <a:off x="7728156" y="78659"/>
            <a:ext cx="1582994" cy="2851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7716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93359E6-AFF2-4701-A1F9-A9233B07D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841" y="881899"/>
            <a:ext cx="3521347" cy="17782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5BEEAB96-7AEC-4FDF-B245-750AC26AF77F}"/>
              </a:ext>
            </a:extLst>
          </p:cNvPr>
          <p:cNvSpPr txBox="1"/>
          <p:nvPr/>
        </p:nvSpPr>
        <p:spPr>
          <a:xfrm>
            <a:off x="4706920" y="1130710"/>
            <a:ext cx="35213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Açılan panelde kullanıcıdan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adresi istenmekte ve butona tıklandıktan sonra ekrana bir yazı bastırılmaktadır.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996AE164-5E37-42AC-9D9A-74DAC5FF5E9C}"/>
              </a:ext>
            </a:extLst>
          </p:cNvPr>
          <p:cNvSpPr txBox="1"/>
          <p:nvPr/>
        </p:nvSpPr>
        <p:spPr>
          <a:xfrm>
            <a:off x="6253319" y="3915545"/>
            <a:ext cx="48155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adresi girildikten sonra isteği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Burp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-Suite ile inceliyoruz ve «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adlı değişkene girilen bilgi eşitlenerek yollanmaktadır. Bu isteği daha detaylı incelemek için sağ tıklayarak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Repeater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kısmına yolluyoruz.</a:t>
            </a: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2FF229FC-2804-494C-8452-6B236A680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840" y="3429000"/>
            <a:ext cx="5074843" cy="24504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69588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457</Words>
  <Application>Microsoft Office PowerPoint</Application>
  <PresentationFormat>Geniş ekran</PresentationFormat>
  <Paragraphs>24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Teması</vt:lpstr>
      <vt:lpstr>SQL Injection Rapor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Injection Rapor</dc:title>
  <dc:creator>Dzhem</dc:creator>
  <cp:lastModifiedBy>Dzhem</cp:lastModifiedBy>
  <cp:revision>5</cp:revision>
  <dcterms:created xsi:type="dcterms:W3CDTF">2021-12-26T17:02:06Z</dcterms:created>
  <dcterms:modified xsi:type="dcterms:W3CDTF">2021-12-26T18:21:24Z</dcterms:modified>
</cp:coreProperties>
</file>