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69" r:id="rId17"/>
    <p:sldId id="270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7861F-146A-4E3A-A741-5C3FE03854FE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A3382-F690-4BBE-80D4-D93ADAEF565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6173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A3382-F690-4BBE-80D4-D93ADAEF565B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8902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1B9B34-0585-41C7-A730-39DE1CD66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FB132AA-AAE9-46F5-8136-E2CBC4C8B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C9BD0EF-B646-4280-BB1C-3B4E0EA7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932D-1D16-47C9-AF97-73F7124ACCDB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619B097-116C-45C0-BD15-40C4313C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06A2FB8-204B-4355-A5BB-0404B178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B0EC-B137-4E4E-AAE0-66521D7569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107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C2B78C-60DD-4672-9B8B-75333318D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1B870E6-8D48-4AC7-A580-538D76C9F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81AAEB8-907F-4606-AA5C-5918336E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932D-1D16-47C9-AF97-73F7124ACCDB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8E32766-7956-45CF-84A3-9E5ECB9D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15E82C-BA56-468A-BF0C-C39A6FE6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B0EC-B137-4E4E-AAE0-66521D7569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402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CBCDCD5-EC60-4AA2-A7CC-7710E2F59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CB8118C-4F20-486D-9972-F01ACD68C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6ABCF4B-6859-4F46-998C-6A2A9C8B8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932D-1D16-47C9-AF97-73F7124ACCDB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6A9C7BC-89FD-4ABF-80AF-CB208827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FF0642E-F5D9-43F6-A56C-4B66423EA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B0EC-B137-4E4E-AAE0-66521D7569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370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0A9CBF-9F7E-491B-9D49-0BEDC5E3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4738D4-CA1F-43AA-859F-197CF0746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15FFE1C-3975-4DEB-8995-B03301CF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932D-1D16-47C9-AF97-73F7124ACCDB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4BB3C4C-FC3C-4C71-93D3-76CFBEAF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849486E-9A96-4AC4-92BC-937EB285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B0EC-B137-4E4E-AAE0-66521D7569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048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058F45-B2BE-42C2-BDC3-67C79E59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62F5134-2B15-4895-A8FC-7263ED230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B809267-E369-4749-8869-4F0EA62D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932D-1D16-47C9-AF97-73F7124ACCDB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099718A-FD28-4C43-80DC-C917B6F4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DA32E89-17A6-425E-AC17-4648988B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B0EC-B137-4E4E-AAE0-66521D7569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411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A13B8E-E484-485B-8AF2-B5001413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04DE75-87FB-4375-85B8-42219A865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5D80337-8CA2-4939-AF80-F503361CA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92194DB-6AE1-4640-938A-826E9FFC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932D-1D16-47C9-AF97-73F7124ACCDB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B600BA3-498D-4AF5-A27D-60ADCFEB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42F5209-4401-47C4-A1A1-0539816B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B0EC-B137-4E4E-AAE0-66521D7569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868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FC48B3-8156-4BBD-BE0C-122E8F0CE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6195C62-25A1-4955-BF11-4E9CFB74C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F90711E-6CAB-4DFC-85A1-07B8C0186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91AAEE9-3290-4EB5-94E4-060E78725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9891BBF-69AF-4BFA-A2FF-565702B5D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8C565BD-C9B0-4A04-AF6D-9285754E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932D-1D16-47C9-AF97-73F7124ACCDB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4730F0A-6A4D-4D14-A2FE-5F491195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2AD5012-6C3A-40DB-BD7B-4C538948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B0EC-B137-4E4E-AAE0-66521D7569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016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862637-DF0F-4C7B-9E56-6E0B1083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3C9A8BA-1B95-4993-9B09-4BB36291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932D-1D16-47C9-AF97-73F7124ACCDB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13F0E44-5108-4C57-8BBC-C6D7AC1A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CE1BA1E-A213-4229-A9B2-ABED2C04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B0EC-B137-4E4E-AAE0-66521D7569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444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4959BAF-0F90-4101-88E7-391B8AF9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932D-1D16-47C9-AF97-73F7124ACCDB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1A31978-E7A2-4E76-A951-893F65D9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EA09BFB-4CAA-487A-AA7C-7B08668D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B0EC-B137-4E4E-AAE0-66521D7569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49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577A0D-2E13-47E6-AF1A-87B120001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75803E-43D2-4B08-BE97-147E247A4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D4953E1-3331-4603-8D96-C17E483F3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F7EFAA8-74DC-4376-BD3A-94E2F4FD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932D-1D16-47C9-AF97-73F7124ACCDB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9D4245D-EF4A-4BF9-9408-51F5788E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A172934-097E-4793-A831-F01BDD4B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B0EC-B137-4E4E-AAE0-66521D7569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42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06FDC0-C654-4EC1-A163-94F21571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D7DA7D2-3FAD-4585-8C7E-A5709F263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96527B6-0C8D-4D65-A6E1-57EC3C534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B1B893B-7ACC-4A67-A73B-D618203DA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D932D-1D16-47C9-AF97-73F7124ACCDB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34E2B43-995B-460B-BD94-59860C47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A832348-E9AB-42A7-BDE4-CDCA9E60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B0EC-B137-4E4E-AAE0-66521D7569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725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D8AA47A-69B4-4C38-BE3E-A8E5F1AE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900F8D5-15EB-4E2D-949A-0A6339C65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D6EAFD2-499C-4176-B9B1-776708149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D932D-1D16-47C9-AF97-73F7124ACCDB}" type="datetimeFigureOut">
              <a:rPr lang="tr-TR" smtClean="0"/>
              <a:t>14.12.2021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2443D45-6987-4E45-86B2-3F944B9E7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39AB5C0-FA25-4B57-A9C3-619C439B5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1B0EC-B137-4E4E-AAE0-66521D7569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939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97C46AE-96D4-4348-A929-2B51163B0A78}"/>
              </a:ext>
            </a:extLst>
          </p:cNvPr>
          <p:cNvSpPr txBox="1"/>
          <p:nvPr/>
        </p:nvSpPr>
        <p:spPr>
          <a:xfrm>
            <a:off x="5931440" y="2589085"/>
            <a:ext cx="5920090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i="0" kern="1200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XSS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0" i="0" kern="1200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(Cross Site Scripting)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Rapor</a:t>
            </a:r>
            <a:endParaRPr lang="en-US" sz="4400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8" name="Graphic 7" descr="Web Design">
            <a:extLst>
              <a:ext uri="{FF2B5EF4-FFF2-40B4-BE49-F238E27FC236}">
                <a16:creationId xmlns:a16="http://schemas.microsoft.com/office/drawing/2014/main" id="{E2EBC32D-3F8E-444E-AF21-0262742DF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40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619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462EE7E-14DF-497D-AE08-F6623DB88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FBF0AC7-1F73-4A5E-882F-8C2A41F1A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2676316-EC56-4F30-AB4C-79358F5BA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41" y="1202276"/>
            <a:ext cx="2966332" cy="3322623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5118A52-AA2E-4C98-9270-57073D8EC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742" y="2446328"/>
            <a:ext cx="2959508" cy="980767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742187A-14DE-49A7-924A-8E681166D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806" y="4940920"/>
            <a:ext cx="5000667" cy="1299431"/>
          </a:xfrm>
          <a:prstGeom prst="rect">
            <a:avLst/>
          </a:prstGeom>
          <a:effectLst>
            <a:outerShdw blurRad="406400" dist="317500" dir="5400000" sx="89000" sy="89000" rotWithShape="0">
              <a:prstClr val="black">
                <a:alpha val="15000"/>
              </a:prstClr>
            </a:outerShdw>
          </a:effec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E6965501-9E9C-4E31-9DED-2E8AC3E2EC5D}"/>
              </a:ext>
            </a:extLst>
          </p:cNvPr>
          <p:cNvSpPr txBox="1"/>
          <p:nvPr/>
        </p:nvSpPr>
        <p:spPr>
          <a:xfrm>
            <a:off x="7162250" y="2136285"/>
            <a:ext cx="5000667" cy="3645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link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tıklanılabilir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olduğu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«onclick»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değişkenini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ekliyoruz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sonrasına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«alert»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komutumuzu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çağırıyoruz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şekilde değişkenimiz ekrana bastırılıyor.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17256C-D1A4-4266-AA58-4CD5F51AB169}"/>
              </a:ext>
            </a:extLst>
          </p:cNvPr>
          <p:cNvSpPr/>
          <p:nvPr/>
        </p:nvSpPr>
        <p:spPr>
          <a:xfrm>
            <a:off x="3993453" y="5496752"/>
            <a:ext cx="1197979" cy="3766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019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C94DD7A-F51F-47C1-91FF-B5DA24217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58" y="222568"/>
            <a:ext cx="7027689" cy="33957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3AE2265-9FD1-4F57-811D-E57D48AB140B}"/>
              </a:ext>
            </a:extLst>
          </p:cNvPr>
          <p:cNvSpPr txBox="1"/>
          <p:nvPr/>
        </p:nvSpPr>
        <p:spPr>
          <a:xfrm>
            <a:off x="7433187" y="1920419"/>
            <a:ext cx="41787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Sitede açılan butonların her birinde ayrı bir resim bulunmakta, butonlara tıklayarak resimleri görüntüleyebiliriz.</a:t>
            </a:r>
          </a:p>
          <a:p>
            <a:pPr algn="ctr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Kaynak kod incelendiğinde resimlerin nereden ve nasıl çekildiğini görüyoruz.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78465781-1BFD-4D82-A18A-7A4FB1C1A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59" y="3811644"/>
            <a:ext cx="7027690" cy="28237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96E3BCC-23C8-4875-81F1-691717879169}"/>
              </a:ext>
            </a:extLst>
          </p:cNvPr>
          <p:cNvSpPr/>
          <p:nvPr/>
        </p:nvSpPr>
        <p:spPr>
          <a:xfrm>
            <a:off x="1850021" y="248491"/>
            <a:ext cx="686702" cy="1903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34254F-CBB3-4E0C-94F0-0B09F538568C}"/>
              </a:ext>
            </a:extLst>
          </p:cNvPr>
          <p:cNvSpPr/>
          <p:nvPr/>
        </p:nvSpPr>
        <p:spPr>
          <a:xfrm>
            <a:off x="5271648" y="6233652"/>
            <a:ext cx="1011166" cy="2654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5308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43A3CE60-B447-4131-B57C-EB190D4C0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70" y="343803"/>
            <a:ext cx="6477561" cy="1844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87120207-3C3E-4B4F-A4BC-1E2CAEF1ABFA}"/>
              </a:ext>
            </a:extLst>
          </p:cNvPr>
          <p:cNvSpPr txBox="1"/>
          <p:nvPr/>
        </p:nvSpPr>
        <p:spPr>
          <a:xfrm>
            <a:off x="7177548" y="884903"/>
            <a:ext cx="3323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Burp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-Suite programı ile incelediğimizde istek tipini ve şeklini görüntülüyoruz.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94299C-926F-4074-B31A-07B6FF0D59D6}"/>
              </a:ext>
            </a:extLst>
          </p:cNvPr>
          <p:cNvSpPr/>
          <p:nvPr/>
        </p:nvSpPr>
        <p:spPr>
          <a:xfrm>
            <a:off x="1869687" y="343802"/>
            <a:ext cx="539216" cy="1969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534638F3-465F-4894-B472-F82247A3F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70" y="2476657"/>
            <a:ext cx="6386113" cy="20423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39BEE0B7-BDCB-4CA1-9093-C79AC41DC701}"/>
              </a:ext>
            </a:extLst>
          </p:cNvPr>
          <p:cNvSpPr txBox="1"/>
          <p:nvPr/>
        </p:nvSpPr>
        <p:spPr>
          <a:xfrm>
            <a:off x="7177548" y="2689122"/>
            <a:ext cx="3323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İstek koduna bir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kodu enjekte ederek yolladığımızda ise bu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kodunu sayfanın kaynak kodlarında nereye işlendiğini görebiliyoruz.</a:t>
            </a: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CAF8DB49-C2CC-43E4-8EF9-2B15CEB6F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670" y="4807648"/>
            <a:ext cx="10386833" cy="16037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6A2C6342-58F4-4183-8603-0577906ABFB9}"/>
              </a:ext>
            </a:extLst>
          </p:cNvPr>
          <p:cNvSpPr/>
          <p:nvPr/>
        </p:nvSpPr>
        <p:spPr>
          <a:xfrm>
            <a:off x="6348280" y="5506066"/>
            <a:ext cx="3110351" cy="3004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4699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1A74C97-ECC4-4C3A-988A-A72C1F8BB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4826316 w 6323162"/>
              <a:gd name="connsiteY1" fmla="*/ 0 h 5593660"/>
              <a:gd name="connsiteX2" fmla="*/ 4971508 w 6323162"/>
              <a:gd name="connsiteY2" fmla="*/ 75777 h 5593660"/>
              <a:gd name="connsiteX3" fmla="*/ 5577109 w 6323162"/>
              <a:gd name="connsiteY3" fmla="*/ 586873 h 5593660"/>
              <a:gd name="connsiteX4" fmla="*/ 6323162 w 6323162"/>
              <a:gd name="connsiteY4" fmla="*/ 2829148 h 5593660"/>
              <a:gd name="connsiteX5" fmla="*/ 5990836 w 6323162"/>
              <a:gd name="connsiteY5" fmla="*/ 3748729 h 5593660"/>
              <a:gd name="connsiteX6" fmla="*/ 5006899 w 6323162"/>
              <a:gd name="connsiteY6" fmla="*/ 4604992 h 5593660"/>
              <a:gd name="connsiteX7" fmla="*/ 4790566 w 6323162"/>
              <a:gd name="connsiteY7" fmla="*/ 4768788 h 5593660"/>
              <a:gd name="connsiteX8" fmla="*/ 3012943 w 6323162"/>
              <a:gd name="connsiteY8" fmla="*/ 5593660 h 5593660"/>
              <a:gd name="connsiteX9" fmla="*/ 671286 w 6323162"/>
              <a:gd name="connsiteY9" fmla="*/ 4252856 h 5593660"/>
              <a:gd name="connsiteX10" fmla="*/ 421733 w 6323162"/>
              <a:gd name="connsiteY10" fmla="*/ 3909839 h 5593660"/>
              <a:gd name="connsiteX11" fmla="*/ 48655 w 6323162"/>
              <a:gd name="connsiteY11" fmla="*/ 3351082 h 5593660"/>
              <a:gd name="connsiteX12" fmla="*/ 0 w 6323162"/>
              <a:gd name="connsiteY12" fmla="*/ 3239820 h 5593660"/>
              <a:gd name="connsiteX13" fmla="*/ 0 w 6323162"/>
              <a:gd name="connsiteY13" fmla="*/ 2248150 h 5593660"/>
              <a:gd name="connsiteX14" fmla="*/ 1658 w 6323162"/>
              <a:gd name="connsiteY14" fmla="*/ 2239520 h 5593660"/>
              <a:gd name="connsiteX15" fmla="*/ 225714 w 6323162"/>
              <a:gd name="connsiteY15" fmla="*/ 1665285 h 5593660"/>
              <a:gd name="connsiteX16" fmla="*/ 1050970 w 6323162"/>
              <a:gd name="connsiteY16" fmla="*/ 665214 h 5593660"/>
              <a:gd name="connsiteX17" fmla="*/ 1923692 w 6323162"/>
              <a:gd name="connsiteY17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FB5F3BA-58DF-40DA-AE44-974A00E06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598213"/>
            <a:ext cx="5396070" cy="5259788"/>
          </a:xfrm>
          <a:custGeom>
            <a:avLst/>
            <a:gdLst>
              <a:gd name="connsiteX0" fmla="*/ 2739575 w 5261264"/>
              <a:gd name="connsiteY0" fmla="*/ 1369 h 4909930"/>
              <a:gd name="connsiteX1" fmla="*/ 3931992 w 5261264"/>
              <a:gd name="connsiteY1" fmla="*/ 357115 h 4909930"/>
              <a:gd name="connsiteX2" fmla="*/ 5228644 w 5261264"/>
              <a:gd name="connsiteY2" fmla="*/ 1704869 h 4909930"/>
              <a:gd name="connsiteX3" fmla="*/ 5261264 w 5261264"/>
              <a:gd name="connsiteY3" fmla="*/ 1769901 h 4909930"/>
              <a:gd name="connsiteX4" fmla="*/ 5261264 w 5261264"/>
              <a:gd name="connsiteY4" fmla="*/ 4640262 h 4909930"/>
              <a:gd name="connsiteX5" fmla="*/ 5239287 w 5261264"/>
              <a:gd name="connsiteY5" fmla="*/ 4674079 h 4909930"/>
              <a:gd name="connsiteX6" fmla="*/ 5039558 w 5261264"/>
              <a:gd name="connsiteY6" fmla="*/ 4893028 h 4909930"/>
              <a:gd name="connsiteX7" fmla="*/ 5018342 w 5261264"/>
              <a:gd name="connsiteY7" fmla="*/ 4909930 h 4909930"/>
              <a:gd name="connsiteX8" fmla="*/ 962510 w 5261264"/>
              <a:gd name="connsiteY8" fmla="*/ 4909930 h 4909930"/>
              <a:gd name="connsiteX9" fmla="*/ 821338 w 5261264"/>
              <a:gd name="connsiteY9" fmla="*/ 4707517 h 4909930"/>
              <a:gd name="connsiteX10" fmla="*/ 448558 w 5261264"/>
              <a:gd name="connsiteY10" fmla="*/ 3922606 h 4909930"/>
              <a:gd name="connsiteX11" fmla="*/ 221727 w 5261264"/>
              <a:gd name="connsiteY11" fmla="*/ 1588926 h 4909930"/>
              <a:gd name="connsiteX12" fmla="*/ 2739575 w 5261264"/>
              <a:gd name="connsiteY12" fmla="*/ 1369 h 490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61264" h="4909930">
                <a:moveTo>
                  <a:pt x="2739575" y="1369"/>
                </a:moveTo>
                <a:cubicBezTo>
                  <a:pt x="3132207" y="14841"/>
                  <a:pt x="3535383" y="128133"/>
                  <a:pt x="3931992" y="357115"/>
                </a:cubicBezTo>
                <a:cubicBezTo>
                  <a:pt x="4474996" y="670619"/>
                  <a:pt x="4925124" y="1151857"/>
                  <a:pt x="5228644" y="1704869"/>
                </a:cubicBezTo>
                <a:lnTo>
                  <a:pt x="5261264" y="1769901"/>
                </a:lnTo>
                <a:lnTo>
                  <a:pt x="5261264" y="4640262"/>
                </a:lnTo>
                <a:lnTo>
                  <a:pt x="5239287" y="4674079"/>
                </a:lnTo>
                <a:cubicBezTo>
                  <a:pt x="5177453" y="4758643"/>
                  <a:pt x="5110673" y="4830413"/>
                  <a:pt x="5039558" y="4893028"/>
                </a:cubicBezTo>
                <a:lnTo>
                  <a:pt x="5018342" y="4909930"/>
                </a:lnTo>
                <a:lnTo>
                  <a:pt x="962510" y="4909930"/>
                </a:lnTo>
                <a:lnTo>
                  <a:pt x="821338" y="4707517"/>
                </a:lnTo>
                <a:cubicBezTo>
                  <a:pt x="672683" y="4465717"/>
                  <a:pt x="560617" y="4198197"/>
                  <a:pt x="448558" y="3922606"/>
                </a:cubicBezTo>
                <a:cubicBezTo>
                  <a:pt x="120358" y="3115488"/>
                  <a:pt x="-245146" y="2397572"/>
                  <a:pt x="221727" y="1588926"/>
                </a:cubicBezTo>
                <a:cubicBezTo>
                  <a:pt x="801679" y="584418"/>
                  <a:pt x="1736188" y="-33060"/>
                  <a:pt x="2739575" y="1369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07380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84DD5D6-5788-422A-B8C4-43046C9A1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68" y="1598213"/>
            <a:ext cx="5814823" cy="19334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07B7FA6-1345-4319-82B8-6200012CB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875" y="3085054"/>
            <a:ext cx="3371725" cy="2687022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8F42131D-11BA-45C2-98F9-7AA60C6BA703}"/>
              </a:ext>
            </a:extLst>
          </p:cNvPr>
          <p:cNvSpPr/>
          <p:nvPr/>
        </p:nvSpPr>
        <p:spPr>
          <a:xfrm>
            <a:off x="2172929" y="1789471"/>
            <a:ext cx="1101213" cy="2949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00CE7ACA-58D8-49B4-B49B-DE8E03DC461E}"/>
              </a:ext>
            </a:extLst>
          </p:cNvPr>
          <p:cNvSpPr txBox="1"/>
          <p:nvPr/>
        </p:nvSpPr>
        <p:spPr>
          <a:xfrm>
            <a:off x="609600" y="4493341"/>
            <a:ext cx="6186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kodumuzun çalışması için buna uygun bir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yazıyoruz, isteğimizi bu şekilde yolluyoruz ve değişkenimizi ekrana bastırıyoruz.</a:t>
            </a:r>
          </a:p>
        </p:txBody>
      </p:sp>
    </p:spTree>
    <p:extLst>
      <p:ext uri="{BB962C8B-B14F-4D97-AF65-F5344CB8AC3E}">
        <p14:creationId xmlns:p14="http://schemas.microsoft.com/office/powerpoint/2010/main" val="3051938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Resim 6">
            <a:extLst>
              <a:ext uri="{FF2B5EF4-FFF2-40B4-BE49-F238E27FC236}">
                <a16:creationId xmlns:a16="http://schemas.microsoft.com/office/drawing/2014/main" id="{DB5B4633-D911-4EF7-8282-E84A2FD0A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693" y="2928198"/>
            <a:ext cx="4849488" cy="1329698"/>
          </a:xfrm>
          <a:prstGeom prst="rect">
            <a:avLst/>
          </a:prstGeom>
          <a:ln>
            <a:noFill/>
          </a:ln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6E15553C-F447-47E6-8E77-BC8EE446C79E}"/>
              </a:ext>
            </a:extLst>
          </p:cNvPr>
          <p:cNvSpPr txBox="1"/>
          <p:nvPr/>
        </p:nvSpPr>
        <p:spPr>
          <a:xfrm>
            <a:off x="501819" y="2731946"/>
            <a:ext cx="4075054" cy="2741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Siteye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girdiğimizde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giriş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paneli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görmekteyiz.Verilen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bilgiler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dahilinde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giriş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yaptığımızda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admin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tarafından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kullanıcı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</a:t>
            </a:r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larının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görüntülendiği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görülmektedir.</a:t>
            </a: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tr-T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Tıkladığımızda ise giriş yapan kullanıcının User-Agent bilgilerini görüntülüyoruz.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4AE4AF7C-9AB0-44E0-A904-113D08859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740" y="4354404"/>
            <a:ext cx="5319207" cy="22375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7FD57236-34F7-41D2-BB41-5567E5541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470" y="399264"/>
            <a:ext cx="2123445" cy="24324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1396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87490DF-869B-480A-A073-C356BF647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703" y="2442859"/>
            <a:ext cx="5294716" cy="1972281"/>
          </a:xfrm>
          <a:prstGeom prst="rect">
            <a:avLst/>
          </a:prstGeom>
        </p:spPr>
      </p:pic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Resim 4">
            <a:extLst>
              <a:ext uri="{FF2B5EF4-FFF2-40B4-BE49-F238E27FC236}">
                <a16:creationId xmlns:a16="http://schemas.microsoft.com/office/drawing/2014/main" id="{75D89822-57ED-4383-8A8F-404DD8F64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28" y="2336964"/>
            <a:ext cx="5294715" cy="21840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DAB6608-778E-430E-BAD2-298DA4750DF8}"/>
              </a:ext>
            </a:extLst>
          </p:cNvPr>
          <p:cNvSpPr/>
          <p:nvPr/>
        </p:nvSpPr>
        <p:spPr>
          <a:xfrm>
            <a:off x="1297859" y="2546555"/>
            <a:ext cx="1573160" cy="1671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356D07D-6109-43F6-8395-CC40B8365F39}"/>
              </a:ext>
            </a:extLst>
          </p:cNvPr>
          <p:cNvSpPr txBox="1"/>
          <p:nvPr/>
        </p:nvSpPr>
        <p:spPr>
          <a:xfrm>
            <a:off x="631128" y="5001094"/>
            <a:ext cx="5110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Burp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-Suite uygulaması ile istek kısmında bulunan User-Agent bilgi kısmına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kodumuzu yazıyoruz.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369DE9EE-771E-4EDF-BFB2-3D84D12F73DC}"/>
              </a:ext>
            </a:extLst>
          </p:cNvPr>
          <p:cNvSpPr txBox="1"/>
          <p:nvPr/>
        </p:nvSpPr>
        <p:spPr>
          <a:xfrm>
            <a:off x="6234074" y="5001093"/>
            <a:ext cx="5110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İstek bu şekilde yollandığında değişkenimizi ekranda görüyoruz.</a:t>
            </a:r>
          </a:p>
        </p:txBody>
      </p:sp>
    </p:spTree>
    <p:extLst>
      <p:ext uri="{BB962C8B-B14F-4D97-AF65-F5344CB8AC3E}">
        <p14:creationId xmlns:p14="http://schemas.microsoft.com/office/powerpoint/2010/main" val="1753676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63DD9795-A719-405E-A7E4-8079FB9FA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22" y="308418"/>
            <a:ext cx="6478307" cy="28355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70ADB728-5FF1-4640-B858-43B46C60E77B}"/>
              </a:ext>
            </a:extLst>
          </p:cNvPr>
          <p:cNvSpPr txBox="1"/>
          <p:nvPr/>
        </p:nvSpPr>
        <p:spPr>
          <a:xfrm>
            <a:off x="7325032" y="1403015"/>
            <a:ext cx="3795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Sitede açılan kısımda kullanıcıdan başlık ve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adresi isteniyor.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8D3A86B5-A722-4AB7-8E33-3AB2950E3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22" y="3429000"/>
            <a:ext cx="6478307" cy="21558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64FA28FE-076A-47A0-80CE-11C992881560}"/>
              </a:ext>
            </a:extLst>
          </p:cNvPr>
          <p:cNvSpPr txBox="1"/>
          <p:nvPr/>
        </p:nvSpPr>
        <p:spPr>
          <a:xfrm>
            <a:off x="7325032" y="3608326"/>
            <a:ext cx="3795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kısmına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kodu yazıp butona tıkladıktan sonra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Burp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-Suite ile giden isteği inceliyoruz ve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Url-Encoding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olduğunu gözlemliyoruz.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83720F26-CEA9-40A0-A6AF-D2148500A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21" y="5954802"/>
            <a:ext cx="6478307" cy="3994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00094D66-2B3C-464D-8F41-3A6658BE854E}"/>
              </a:ext>
            </a:extLst>
          </p:cNvPr>
          <p:cNvSpPr txBox="1"/>
          <p:nvPr/>
        </p:nvSpPr>
        <p:spPr>
          <a:xfrm>
            <a:off x="7325032" y="5721304"/>
            <a:ext cx="3795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 işareti %3C ve  &gt; işareti ise %3E şeklinde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edilmiştir.</a:t>
            </a:r>
          </a:p>
        </p:txBody>
      </p:sp>
    </p:spTree>
    <p:extLst>
      <p:ext uri="{BB962C8B-B14F-4D97-AF65-F5344CB8AC3E}">
        <p14:creationId xmlns:p14="http://schemas.microsoft.com/office/powerpoint/2010/main" val="2914212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D4FD26A-B553-4851-9C5E-4B45F0EE8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468" y="1125157"/>
            <a:ext cx="6559532" cy="2303614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Resim 6">
            <a:extLst>
              <a:ext uri="{FF2B5EF4-FFF2-40B4-BE49-F238E27FC236}">
                <a16:creationId xmlns:a16="http://schemas.microsoft.com/office/drawing/2014/main" id="{DCA1DBB5-969E-47D0-8F3B-029430DD9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926" y="4138855"/>
            <a:ext cx="4849488" cy="14987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D265EA98-B2E4-47BA-9B13-F8CC8C070294}"/>
              </a:ext>
            </a:extLst>
          </p:cNvPr>
          <p:cNvSpPr txBox="1"/>
          <p:nvPr/>
        </p:nvSpPr>
        <p:spPr>
          <a:xfrm>
            <a:off x="397804" y="2768249"/>
            <a:ext cx="4075054" cy="27412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-Encoding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işleminden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etkilenmemek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buna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uygun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payload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yazıyoruz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değişkenimizi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ekrana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bastırıyoruz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017C72-938B-4466-B480-837A1B8F02DA}"/>
              </a:ext>
            </a:extLst>
          </p:cNvPr>
          <p:cNvSpPr/>
          <p:nvPr/>
        </p:nvSpPr>
        <p:spPr>
          <a:xfrm>
            <a:off x="6764594" y="2168810"/>
            <a:ext cx="904567" cy="4912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034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E6CA01B-0DEB-4E9A-9768-B728DA42C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57D8C8E-634E-4E83-9657-225A4DFE4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4155"/>
            <a:ext cx="2514948" cy="2174333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D5D1578-BE90-4A7E-9856-BB4025E5A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8ADDDE1-EC05-4BE5-9866-89714E0B7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A118A52-E1FF-455C-B1A1-1CF50EE0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0E1677B-677B-48F1-971D-9E7F3CA51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Resim 4">
            <a:extLst>
              <a:ext uri="{FF2B5EF4-FFF2-40B4-BE49-F238E27FC236}">
                <a16:creationId xmlns:a16="http://schemas.microsoft.com/office/drawing/2014/main" id="{6C2F887A-AA3A-42D3-A343-2CB41C72F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354089"/>
            <a:ext cx="4179708" cy="21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195ACD7-93FE-4437-9EEB-49B3E5D6A482}"/>
              </a:ext>
            </a:extLst>
          </p:cNvPr>
          <p:cNvSpPr txBox="1"/>
          <p:nvPr/>
        </p:nvSpPr>
        <p:spPr>
          <a:xfrm>
            <a:off x="392292" y="1627377"/>
            <a:ext cx="6490864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Açılan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sayfada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search-bar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olduğu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gözüküyor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zafiyetinin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kodlarından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alert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komutunu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çalıştırdıktan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ekrana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pop-up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şeklinde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görüyoruz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mesajı </a:t>
            </a: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görünteleyerek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kodumuzun site içeresinde çalıştığı ve XSS zafiyetinin olduğu gözlemleniyor.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31555C87-EEEC-46C4-82A1-140B7EC74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2506640"/>
            <a:ext cx="4179708" cy="20794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924F3B82-2E17-4F3F-BA63-BD718A8A5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4586044"/>
            <a:ext cx="4179708" cy="17554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173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29C82AD-4D4C-451C-93A0-221B16A0D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604" y="299883"/>
            <a:ext cx="3677019" cy="329380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5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70A60BFD-2B7A-4C85-A285-87ED7F09324E}"/>
              </a:ext>
            </a:extLst>
          </p:cNvPr>
          <p:cNvSpPr txBox="1"/>
          <p:nvPr/>
        </p:nvSpPr>
        <p:spPr>
          <a:xfrm>
            <a:off x="278653" y="1997169"/>
            <a:ext cx="4618704" cy="3399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Giriş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ekranındaki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bilgileri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girdikten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tür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ekranı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karşılaşıyoruz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tr-T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üstteki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tüm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kullanıcıların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mesajları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görebildiği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söyleniyor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301ADAE-F7BA-4438-849B-A269594A5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047" y="3696928"/>
            <a:ext cx="3589506" cy="305783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38625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3B39E32-638D-4D1B-8D78-70187DAC9FF0}"/>
              </a:ext>
            </a:extLst>
          </p:cNvPr>
          <p:cNvSpPr txBox="1"/>
          <p:nvPr/>
        </p:nvSpPr>
        <p:spPr>
          <a:xfrm>
            <a:off x="11047" y="2608508"/>
            <a:ext cx="6381136" cy="20962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Herkesin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tüm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mesajları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görebildiği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mesaj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alanında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çalıştırmaya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denersek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sitemizde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zafiyeti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mevcut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çalıştırdığımız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tüm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kullanıcılar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geçerli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caktır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Yeni bir tarayıcıdan giriş yapsak bile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kodumuz çalışmaya devam edecektir.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5541B5F8-0FC7-4BDA-9477-3BBCAE18E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837" y="392897"/>
            <a:ext cx="4599988" cy="368749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F82668FF-D262-4F24-BD1C-0F6575682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865" y="4709749"/>
            <a:ext cx="4684864" cy="140379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111249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A10EE14B-5EBD-4BE0-A03F-6D775C4F4571}"/>
              </a:ext>
            </a:extLst>
          </p:cNvPr>
          <p:cNvSpPr txBox="1"/>
          <p:nvPr/>
        </p:nvSpPr>
        <p:spPr>
          <a:xfrm>
            <a:off x="1402768" y="404438"/>
            <a:ext cx="9386462" cy="1605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soruya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cookie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bilgileri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dahilinde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yapılabilir.Aynı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şekilde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çalıştırıcaz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ancak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seferki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payload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farklı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591391D-64ED-4973-ADD6-DE42817B0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86" y="2742397"/>
            <a:ext cx="4237703" cy="3291840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E236725F-1D8B-471F-AA49-C1A5EEC62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484" y="3250437"/>
            <a:ext cx="4974336" cy="227575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A4BB922-3D02-496E-BD8B-384CD460D97C}"/>
              </a:ext>
            </a:extLst>
          </p:cNvPr>
          <p:cNvSpPr/>
          <p:nvPr/>
        </p:nvSpPr>
        <p:spPr>
          <a:xfrm>
            <a:off x="8757920" y="5222240"/>
            <a:ext cx="1691640" cy="2633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829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267489B0-7060-43A0-B8DB-7D6E74201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65" y="180546"/>
            <a:ext cx="4282811" cy="28196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7C954604-22CD-4AC9-BC8F-899CCDCE64F4}"/>
              </a:ext>
            </a:extLst>
          </p:cNvPr>
          <p:cNvSpPr txBox="1"/>
          <p:nvPr/>
        </p:nvSpPr>
        <p:spPr>
          <a:xfrm>
            <a:off x="6256205" y="786582"/>
            <a:ext cx="5230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üzerinde bir buton gözlemliyoruz ve bu butona tıkladığımızda bize anlık olarak tarih ve saat bilgilerini getiriyor.</a:t>
            </a:r>
          </a:p>
          <a:p>
            <a:pPr algn="ctr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729DD9B4-48B0-4E90-B7A8-88B419984B52}"/>
              </a:ext>
            </a:extLst>
          </p:cNvPr>
          <p:cNvSpPr txBox="1"/>
          <p:nvPr/>
        </p:nvSpPr>
        <p:spPr>
          <a:xfrm>
            <a:off x="6256205" y="3724391"/>
            <a:ext cx="5230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Burp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-Suite programı ile istek incelendiğinde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fonksiyonunu kullanılarak bu işlemin yapıldığını gözlemliyoruz.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B160D3B0-037E-415E-8AB1-796F0611E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92" y="3525150"/>
            <a:ext cx="5883150" cy="19051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013D300-0AF0-4BE6-A575-B1F918E92758}"/>
              </a:ext>
            </a:extLst>
          </p:cNvPr>
          <p:cNvSpPr/>
          <p:nvPr/>
        </p:nvSpPr>
        <p:spPr>
          <a:xfrm>
            <a:off x="1759728" y="3525150"/>
            <a:ext cx="698337" cy="1992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303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2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" y="0"/>
            <a:ext cx="7534621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30" y="0"/>
            <a:ext cx="465736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990" y="226898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739E8100-982F-428D-9900-4AE003009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11" y="2544962"/>
            <a:ext cx="6764523" cy="366957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78CFD8AB-DCB0-4E69-9855-4E2C94DA7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93" y="522199"/>
            <a:ext cx="5730607" cy="1792501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F0C809DE-ACAC-49D6-87E6-CE583D7278CD}"/>
              </a:ext>
            </a:extLst>
          </p:cNvPr>
          <p:cNvSpPr txBox="1"/>
          <p:nvPr/>
        </p:nvSpPr>
        <p:spPr>
          <a:xfrm>
            <a:off x="7698658" y="2474868"/>
            <a:ext cx="4336026" cy="3739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İstek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üzerine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yolluyoruz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istekten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sayfanın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kaynak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kodunu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incelediğimizde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diğer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dikkatimizi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çekiyor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İstek üzerinde yazdığımız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kodları bu kısma düşüp burada çalışmakta ve hali hazırda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kodu açılmış durumda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91F968-A570-45EB-A1EE-B2C9C63CDC02}"/>
              </a:ext>
            </a:extLst>
          </p:cNvPr>
          <p:cNvSpPr/>
          <p:nvPr/>
        </p:nvSpPr>
        <p:spPr>
          <a:xfrm>
            <a:off x="2153265" y="472372"/>
            <a:ext cx="2094270" cy="2847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11505E-38D5-40DB-A1AB-B66E59970E82}"/>
              </a:ext>
            </a:extLst>
          </p:cNvPr>
          <p:cNvSpPr/>
          <p:nvPr/>
        </p:nvSpPr>
        <p:spPr>
          <a:xfrm>
            <a:off x="3558508" y="4960796"/>
            <a:ext cx="3256807" cy="378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0195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E7273E-E5A3-4B1D-BE3E-56F045D92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45A6FD5-CDCA-4FCC-BC6D-D876AC44D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93" y="2267797"/>
            <a:ext cx="3940444" cy="1112069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03D8E913-A0AE-438A-806B-FB60817CB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92" y="403123"/>
            <a:ext cx="4939702" cy="17501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873C584C-5C11-43A8-843F-8339A7BBC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92" y="3812168"/>
            <a:ext cx="9150262" cy="25111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5D4BB101-5083-425B-9FC2-BA804B71F31A}"/>
              </a:ext>
            </a:extLst>
          </p:cNvPr>
          <p:cNvSpPr txBox="1"/>
          <p:nvPr/>
        </p:nvSpPr>
        <p:spPr>
          <a:xfrm>
            <a:off x="5526155" y="2055813"/>
            <a:ext cx="6469199" cy="14641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kodumuzu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fazlalıklardan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kurtularak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yeninden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yazıyoruz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şekilde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tekrar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yolluyoruz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şekilde yolladığımızda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kodumuz çalışıyor ve ekrana basılıyor.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7862CD-50B8-4000-94C9-22EAF9CD954E}"/>
              </a:ext>
            </a:extLst>
          </p:cNvPr>
          <p:cNvSpPr/>
          <p:nvPr/>
        </p:nvSpPr>
        <p:spPr>
          <a:xfrm>
            <a:off x="5996178" y="5474326"/>
            <a:ext cx="3215917" cy="3174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1421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C9A8A5CB-3FF6-44BA-A347-C7C94509F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22" r="-4" b="3093"/>
          <a:stretch/>
        </p:blipFill>
        <p:spPr>
          <a:xfrm>
            <a:off x="4312385" y="1670445"/>
            <a:ext cx="3517119" cy="351710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Resim 8">
            <a:extLst>
              <a:ext uri="{FF2B5EF4-FFF2-40B4-BE49-F238E27FC236}">
                <a16:creationId xmlns:a16="http://schemas.microsoft.com/office/drawing/2014/main" id="{1C90B921-B246-42F5-A4A5-646CDC0C60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873" r="40877"/>
          <a:stretch/>
        </p:blipFill>
        <p:spPr>
          <a:xfrm>
            <a:off x="8172590" y="1650205"/>
            <a:ext cx="3537345" cy="353734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Resim 4">
            <a:extLst>
              <a:ext uri="{FF2B5EF4-FFF2-40B4-BE49-F238E27FC236}">
                <a16:creationId xmlns:a16="http://schemas.microsoft.com/office/drawing/2014/main" id="{2DAB2D0D-8203-4280-B8B7-297DCE10FB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39" r="12294" b="3"/>
          <a:stretch/>
        </p:blipFill>
        <p:spPr>
          <a:xfrm>
            <a:off x="482065" y="1670450"/>
            <a:ext cx="3517120" cy="3517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1BD50190-7B9D-4DA1-B06D-8B09722D8E64}"/>
              </a:ext>
            </a:extLst>
          </p:cNvPr>
          <p:cNvSpPr txBox="1"/>
          <p:nvPr/>
        </p:nvSpPr>
        <p:spPr>
          <a:xfrm>
            <a:off x="1229032" y="314632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Film bileti için isim girmemiz isteniyor ve girildikten sonra biletimizi görebilmemiz için bize bir buton daha çıkıyor, bu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butonada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tıkladıktan sonra ‘name’ isimli değişkene atanan isim ile bileti görüntülüyoruz.</a:t>
            </a:r>
          </a:p>
        </p:txBody>
      </p:sp>
    </p:spTree>
    <p:extLst>
      <p:ext uri="{BB962C8B-B14F-4D97-AF65-F5344CB8AC3E}">
        <p14:creationId xmlns:p14="http://schemas.microsoft.com/office/powerpoint/2010/main" val="2565984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469</Words>
  <Application>Microsoft Office PowerPoint</Application>
  <PresentationFormat>Geniş ekran</PresentationFormat>
  <Paragraphs>51</Paragraphs>
  <Slides>17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3" baseType="lpstr">
      <vt:lpstr>Meiryo</vt:lpstr>
      <vt:lpstr>Arial</vt:lpstr>
      <vt:lpstr>Calibri</vt:lpstr>
      <vt:lpstr>Calibri Light</vt:lpstr>
      <vt:lpstr>Times New Roman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Dzhem 99</dc:creator>
  <cp:lastModifiedBy>Dzhem 99</cp:lastModifiedBy>
  <cp:revision>20</cp:revision>
  <dcterms:created xsi:type="dcterms:W3CDTF">2021-12-13T00:54:41Z</dcterms:created>
  <dcterms:modified xsi:type="dcterms:W3CDTF">2021-12-14T01:13:21Z</dcterms:modified>
</cp:coreProperties>
</file>