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  <p:sldId id="267" r:id="rId13"/>
    <p:sldId id="27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C1039-0146-4612-99BE-C25E87DDF9F0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4EF0-0C94-4242-8192-5F2C4CCB3D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98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7378D8-EAEC-4CBB-9BD5-23BDC41D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93DDC5-FE7C-49F7-83D3-CD6CBBAC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73F480-77FE-4D83-83BA-F3D60DC7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A518BB-567A-4F3C-B0DD-F08D015F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A0BAE7-2656-4916-A15B-7AD01A1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1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7E4F08-EE14-4163-AFAA-92192609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11A88F-8D03-499F-B4CA-434ED5DD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1944AA-CA98-44A1-9A62-3807AD9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DA542F-5733-47CE-BEAB-388BAA39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55C8E3-3CA9-4719-990C-10E5EE2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5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DC300B-430B-44DA-92CA-958D741D1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279F7F-2577-4A00-BA4A-1CE9E199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B1198C-A3B9-4E01-A59F-3049E3C2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3E3D22-7B70-4ED2-9AF4-7E7C7BA5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6F0F67-D7F7-41A9-99A9-623208A4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0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F7DB0C-D11C-48D3-883D-15CEE8EB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0A176A-4655-4383-A2EF-2294EE66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9F91B8-7C55-4D92-B2AE-A8672B6F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49E0E4-9464-4DB0-A8D2-B26C0B7D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41388-AFB1-484C-B318-922CFC34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8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52038-1E5B-43BB-8036-7C17F4E7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E94040-7113-461F-9724-5BE41148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A3BC56-C3E6-4FA8-B046-30E721AB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DAC381-2B7A-4520-B5D4-91293701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79F512-55C9-4F1B-B44C-E3ABA79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7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77555-8E2F-4D75-9C34-0CDE4654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143D91-1676-4E95-B498-241D31CE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BEC38A-709E-40BD-AE31-8AC6AFAC2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1B1F3D-0545-48FE-AD13-73572218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D2BC8D-4F0C-4B0F-9A51-C32D4350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3CCE05-D7F2-4CA4-9007-AC7372AF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4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33946-91E8-4FF7-90D3-50B0AC73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C78BDF-DD7F-4454-B949-0B49646D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29EBDC-79A2-4106-BEF5-89090219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C7EF2C-2B88-4278-BBC8-52B86729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F0A506-50BF-4A4A-8085-E9F1678D9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3FC73CF-DE1C-4199-87F7-E43E27D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7A8C9C-B4CB-455F-947B-14149EAE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5764020-A87C-4E71-BDCF-766E65AF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90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1FEF21-2D11-427D-B1EC-050C4644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499644-8153-45B7-9851-525C3A55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2E90F2-F15F-4551-853D-EA79EC9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ED911-50FB-42C7-A0EC-9E74F65B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7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B0FB5CC-E9F1-40B1-9FD7-A09D22AC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2517A5A-7F61-4B83-96D8-F57DCCE3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F78A62-32C6-43AF-9410-A48F147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8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D4441C-8D3A-499A-953E-CC3466B3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1BEF0-3A6C-406A-A8CB-7C5231AA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6B67F2-5709-4538-A9DF-2F86A16A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E1F474-80A0-4147-8958-37B74A74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A5D20-F929-4590-95BA-07404267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B0FBE7-3CF7-4A84-AF4B-202CDCF0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AF83D9-100A-44C4-84F3-4202FB49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99751F-14D0-42BD-9789-9A7213707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CD3635-6902-4580-9BDB-2CAFA07A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F16FE1-3D9D-4DCB-863C-3EB38DA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F38A7E-004B-4A06-8EBC-4ED1B4E5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58CD2B-9DB7-4757-80BB-5A41A635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3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AA128DC-B902-478F-8A70-D0B76DB3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FB8CE9-BAAD-49A0-B46C-7A375962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FE8D89-1819-4ADB-9E3D-4278F5CC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96EA-4C1B-41DA-AA54-1417B072F329}" type="datetimeFigureOut">
              <a:rPr lang="tr-TR" smtClean="0"/>
              <a:t>18.02.2022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68349E-4B1B-4C57-A511-CC331059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0D049D-E98A-4C2E-9447-5F849F019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42CB-3640-41E8-BCEE-76A3AC477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9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7FA284-C44A-4DEB-90DF-CC58963B8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887" y="2398305"/>
            <a:ext cx="6702225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 </a:t>
            </a:r>
            <a:br>
              <a:rPr lang="tr-TR" sz="5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Zaafiyet</a:t>
            </a:r>
            <a:r>
              <a:rPr lang="en-US" sz="5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Raporu</a:t>
            </a:r>
            <a:endParaRPr lang="tr-TR" sz="5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F8D1EC-82C7-4D23-91F6-08137752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3" y="1725004"/>
            <a:ext cx="8749706" cy="291656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09ED515-3B8E-4E12-83DE-38134DFEA5E3}"/>
              </a:ext>
            </a:extLst>
          </p:cNvPr>
          <p:cNvSpPr txBox="1"/>
          <p:nvPr/>
        </p:nvSpPr>
        <p:spPr>
          <a:xfrm>
            <a:off x="333447" y="477078"/>
            <a:ext cx="9297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http://</a:t>
            </a:r>
            <a:r>
              <a:rPr lang="en-US" dirty="0"/>
              <a:t>localhost:8080/lab/</a:t>
            </a:r>
            <a:r>
              <a:rPr lang="en-US" dirty="0" err="1"/>
              <a:t>csrf</a:t>
            </a:r>
            <a:r>
              <a:rPr lang="en-US" dirty="0"/>
              <a:t>/money-transfer/</a:t>
            </a:r>
            <a:r>
              <a:rPr lang="en-US" dirty="0" err="1"/>
              <a:t>index.php?transfer_amount</a:t>
            </a:r>
            <a:r>
              <a:rPr lang="en-US" dirty="0"/>
              <a:t>=500&amp;receiver=user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A35C184-22B3-4D1A-9AB8-9D0DFFC84E9A}"/>
              </a:ext>
            </a:extLst>
          </p:cNvPr>
          <p:cNvSpPr txBox="1"/>
          <p:nvPr/>
        </p:nvSpPr>
        <p:spPr>
          <a:xfrm>
            <a:off x="6867939" y="2842591"/>
            <a:ext cx="49894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Giden istekte alıcıyı tekrar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değiştiriyoruz ve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link’i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ekrarına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yazıp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buna cevap vermesini bekliyoruz.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CC4579-C1B9-4D8E-9F3D-D90AEA0FCB30}"/>
              </a:ext>
            </a:extLst>
          </p:cNvPr>
          <p:cNvSpPr/>
          <p:nvPr/>
        </p:nvSpPr>
        <p:spPr>
          <a:xfrm>
            <a:off x="333447" y="4047823"/>
            <a:ext cx="8670192" cy="473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5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1C457C7-4F7D-4DA2-BC6E-D03D3DAA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7" y="459442"/>
            <a:ext cx="8799259" cy="4967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6FB862E-4DF5-4347-AE9B-867EEF481C0A}"/>
              </a:ext>
            </a:extLst>
          </p:cNvPr>
          <p:cNvSpPr txBox="1"/>
          <p:nvPr/>
        </p:nvSpPr>
        <p:spPr>
          <a:xfrm>
            <a:off x="2647262" y="5752227"/>
            <a:ext cx="63113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ekranına yazdığımız istek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tıklandı ve çalıştığı için ana bakiyemizin 500$ arttığını görebiliyoruz.</a:t>
            </a:r>
          </a:p>
        </p:txBody>
      </p:sp>
    </p:spTree>
    <p:extLst>
      <p:ext uri="{BB962C8B-B14F-4D97-AF65-F5344CB8AC3E}">
        <p14:creationId xmlns:p14="http://schemas.microsoft.com/office/powerpoint/2010/main" val="90486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875A2FE-1923-4663-A20D-94CF3E12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4" y="482806"/>
            <a:ext cx="3887375" cy="1924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BAF28DB-EE94-422E-AA3F-86A342A4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41" y="482806"/>
            <a:ext cx="5888931" cy="1778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50F985-AE31-4AAD-BCEF-F1E149CC666B}"/>
              </a:ext>
            </a:extLst>
          </p:cNvPr>
          <p:cNvSpPr txBox="1"/>
          <p:nvPr/>
        </p:nvSpPr>
        <p:spPr>
          <a:xfrm>
            <a:off x="0" y="4155686"/>
            <a:ext cx="622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Açılan ekranda bir takip et butonu görüyoruz bu butona tıklandıktan sonra giden isteği görüntülüyoruz bu istek iletildikten sonra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kullanıcısını takip listesine aldığı gözlemleniyor.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5A2F742-081E-4A7A-99B5-F09B935BE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99" y="3196773"/>
            <a:ext cx="4518757" cy="2799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18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38DF8A6-723C-42CD-89E2-E024A4FE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4" y="423495"/>
            <a:ext cx="6169842" cy="26519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7B89535-AD3A-4A76-AD7E-60ED817E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3" y="3075485"/>
            <a:ext cx="6169842" cy="325579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5D2B54D-D2D4-4275-916D-5F5A14063A72}"/>
              </a:ext>
            </a:extLst>
          </p:cNvPr>
          <p:cNvSpPr txBox="1"/>
          <p:nvPr/>
        </p:nvSpPr>
        <p:spPr>
          <a:xfrm>
            <a:off x="5579707" y="1129003"/>
            <a:ext cx="609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/>
              <a:t>http://localhost:8080/lab/csrf/follow/index.php?follow=follow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FE55C00-C5F8-4B68-B072-A2AFF078419C}"/>
              </a:ext>
            </a:extLst>
          </p:cNvPr>
          <p:cNvSpPr txBox="1"/>
          <p:nvPr/>
        </p:nvSpPr>
        <p:spPr>
          <a:xfrm>
            <a:off x="7616889" y="4103216"/>
            <a:ext cx="43356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 alt ekranda bulunan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ekranına isteğimizi attıktan sonra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adlı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takip edenler listesine eklendiğini görüntülüyoruz.</a:t>
            </a:r>
          </a:p>
        </p:txBody>
      </p:sp>
    </p:spTree>
    <p:extLst>
      <p:ext uri="{BB962C8B-B14F-4D97-AF65-F5344CB8AC3E}">
        <p14:creationId xmlns:p14="http://schemas.microsoft.com/office/powerpoint/2010/main" val="28755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ACFF47-63A3-4A6A-9552-7877F57B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6" y="512759"/>
            <a:ext cx="3716988" cy="286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39EEBDC-FB32-4CFD-B808-972658D5C803}"/>
              </a:ext>
            </a:extLst>
          </p:cNvPr>
          <p:cNvSpPr txBox="1"/>
          <p:nvPr/>
        </p:nvSpPr>
        <p:spPr>
          <a:xfrm>
            <a:off x="5875317" y="1670430"/>
            <a:ext cx="5372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Açılan ekranda kullanıcı adı ve şifre bilgileri verilmektedir bu bilgileri kullanarak giriş yapıyoruz.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F427CC-4268-412A-A3F6-0A7ACEF0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5" y="3705064"/>
            <a:ext cx="3716989" cy="2482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E70253CD-EAAE-411E-B260-604A7F8CD3DE}"/>
              </a:ext>
            </a:extLst>
          </p:cNvPr>
          <p:cNvSpPr txBox="1"/>
          <p:nvPr/>
        </p:nvSpPr>
        <p:spPr>
          <a:xfrm>
            <a:off x="5875317" y="4381415"/>
            <a:ext cx="5372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Verilen bilgiler doğrultusunda giriş yaptığımızda açılan ekranda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kullanıcısının yeni bir şifre girebildiği gözlemleniyor.</a:t>
            </a:r>
          </a:p>
        </p:txBody>
      </p:sp>
    </p:spTree>
    <p:extLst>
      <p:ext uri="{BB962C8B-B14F-4D97-AF65-F5344CB8AC3E}">
        <p14:creationId xmlns:p14="http://schemas.microsoft.com/office/powerpoint/2010/main" val="15881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144D1A2-2F2A-498F-AF38-CAD9502CED1A}"/>
              </a:ext>
            </a:extLst>
          </p:cNvPr>
          <p:cNvSpPr txBox="1"/>
          <p:nvPr/>
        </p:nvSpPr>
        <p:spPr>
          <a:xfrm>
            <a:off x="2332355" y="4307038"/>
            <a:ext cx="6978793" cy="211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isteğimizi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inceliyoruz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incelendiğinde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şifremizin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değişkene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kaydedilip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gittiğini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gözlemliyoruz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C033AC31-F252-4CD0-8C74-62A425D1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6" y="1171996"/>
            <a:ext cx="3694818" cy="24570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C674A819-CF91-4E57-92E6-B07C1C30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77" y="1420280"/>
            <a:ext cx="6253212" cy="1688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78C022-56DD-4463-8E65-8C0D3E31829C}"/>
              </a:ext>
            </a:extLst>
          </p:cNvPr>
          <p:cNvSpPr/>
          <p:nvPr/>
        </p:nvSpPr>
        <p:spPr>
          <a:xfrm>
            <a:off x="7300436" y="1322486"/>
            <a:ext cx="2944777" cy="347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1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CAB45F0-2E73-452F-81AF-E2EFBF1AF2C8}"/>
              </a:ext>
            </a:extLst>
          </p:cNvPr>
          <p:cNvSpPr txBox="1"/>
          <p:nvPr/>
        </p:nvSpPr>
        <p:spPr>
          <a:xfrm>
            <a:off x="196645" y="3399769"/>
            <a:ext cx="11200012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http:localhost:8080/lab/</a:t>
            </a:r>
            <a:r>
              <a:rPr lang="en-US" sz="2000" kern="1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csrf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/changing-password/</a:t>
            </a:r>
            <a:r>
              <a:rPr lang="en-US" sz="2000" kern="1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index.php?new_password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</a:t>
            </a:r>
            <a:r>
              <a:rPr lang="en-US" sz="2000" kern="1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hello&amp;confirm_password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=hello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AFF4F58E-B55A-4CEF-9BF8-39A04FC5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51" y="654925"/>
            <a:ext cx="8046999" cy="28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9610757-3AFB-4FCB-8E21-2A4945A37C14}"/>
              </a:ext>
            </a:extLst>
          </p:cNvPr>
          <p:cNvSpPr txBox="1"/>
          <p:nvPr/>
        </p:nvSpPr>
        <p:spPr>
          <a:xfrm>
            <a:off x="196645" y="4499339"/>
            <a:ext cx="1082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bir şifre daha yazıyoruz ve bu isteği kopyalayıp URL haline getirdikten sonra sağ alt kısmında bulunan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ekranına giriyoruz.</a:t>
            </a:r>
          </a:p>
        </p:txBody>
      </p:sp>
    </p:spTree>
    <p:extLst>
      <p:ext uri="{BB962C8B-B14F-4D97-AF65-F5344CB8AC3E}">
        <p14:creationId xmlns:p14="http://schemas.microsoft.com/office/powerpoint/2010/main" val="28390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CE1297-0BE4-48A1-A720-91698EAE9203}"/>
              </a:ext>
            </a:extLst>
          </p:cNvPr>
          <p:cNvSpPr txBox="1"/>
          <p:nvPr/>
        </p:nvSpPr>
        <p:spPr>
          <a:xfrm>
            <a:off x="2255589" y="1080946"/>
            <a:ext cx="732103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ekranına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isteğimizi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yazdıktan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isteğimizde’de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görüntüleyebiliyoruz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cevap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geliyor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artık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kullanıcısının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şifresini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değiştirdiğimiz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anlamına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geliyor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84F20F5-A000-4BDE-8339-08ECF69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82" y="3089846"/>
            <a:ext cx="2180206" cy="3311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9D52438-BDBC-4DDE-8810-A060074F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9" y="3387889"/>
            <a:ext cx="7173360" cy="2609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53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CB4D9B4-13DF-4E2F-AB02-725EEA6D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7" y="373976"/>
            <a:ext cx="4153307" cy="29057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BCFAEA-7745-42F3-9783-25B169B6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7" y="3831230"/>
            <a:ext cx="4153306" cy="232875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A23C5C3-18D1-4798-AFF1-A70918096775}"/>
              </a:ext>
            </a:extLst>
          </p:cNvPr>
          <p:cNvSpPr txBox="1"/>
          <p:nvPr/>
        </p:nvSpPr>
        <p:spPr>
          <a:xfrm>
            <a:off x="6096000" y="1503678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Şifreyi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olarak değiştirdikten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hesabına giriş yapmayı deniyoruz.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A15577E-C20F-427C-AF2C-100BFC05CDFD}"/>
              </a:ext>
            </a:extLst>
          </p:cNvPr>
          <p:cNvSpPr txBox="1"/>
          <p:nvPr/>
        </p:nvSpPr>
        <p:spPr>
          <a:xfrm>
            <a:off x="6096000" y="4169618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bilgiler doğrultusunda giriş yapıldığında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kullanıcısının hesabına giriş yapıyoruz.</a:t>
            </a:r>
          </a:p>
        </p:txBody>
      </p:sp>
    </p:spTree>
    <p:extLst>
      <p:ext uri="{BB962C8B-B14F-4D97-AF65-F5344CB8AC3E}">
        <p14:creationId xmlns:p14="http://schemas.microsoft.com/office/powerpoint/2010/main" val="168341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73EB55A-03DB-4757-ACCD-831680DF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741598"/>
            <a:ext cx="3962639" cy="2823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48BF2EF-477B-4B8C-99C0-566E00D02E92}"/>
              </a:ext>
            </a:extLst>
          </p:cNvPr>
          <p:cNvSpPr txBox="1"/>
          <p:nvPr/>
        </p:nvSpPr>
        <p:spPr>
          <a:xfrm>
            <a:off x="6947452" y="911565"/>
            <a:ext cx="40949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çılan ekranda para transferi yapabileceğimiz bir ekran ile karşılaşıyoruz. Kullanıcı tarafından aktarılacak bakiye ve alıcı seçmemiz isteniyor.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7E82655-F66D-4594-ACB9-450A2E7F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303643"/>
            <a:ext cx="5151566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6A562BD-35B7-4BAA-AF37-5203804CAB26}"/>
              </a:ext>
            </a:extLst>
          </p:cNvPr>
          <p:cNvSpPr txBox="1"/>
          <p:nvPr/>
        </p:nvSpPr>
        <p:spPr>
          <a:xfrm>
            <a:off x="6778488" y="4303643"/>
            <a:ext cx="42638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 kısmında seçebileceğimiz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kullanıcıları bulunmakta ancak aktif olarak sadece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kullanıcısı seçilebilmektedir.</a:t>
            </a:r>
          </a:p>
        </p:txBody>
      </p:sp>
    </p:spTree>
    <p:extLst>
      <p:ext uri="{BB962C8B-B14F-4D97-AF65-F5344CB8AC3E}">
        <p14:creationId xmlns:p14="http://schemas.microsoft.com/office/powerpoint/2010/main" val="31877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7419645-5B23-4098-9E43-F259A87D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2" y="360796"/>
            <a:ext cx="4340847" cy="3068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FED5233-74F6-4FD8-8580-063891D1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71" y="1106068"/>
            <a:ext cx="6012701" cy="1897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DBE267-A76D-45C3-BA7F-9D0A07ED9319}"/>
              </a:ext>
            </a:extLst>
          </p:cNvPr>
          <p:cNvSpPr txBox="1"/>
          <p:nvPr/>
        </p:nvSpPr>
        <p:spPr>
          <a:xfrm>
            <a:off x="207247" y="4390261"/>
            <a:ext cx="52896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Aktarılacak bakiye ve alıcı seçildikten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Suite programı ile giden istek kodu incelendiğinde alıcının istek üzerinden yollandığını görüyoruz. Bu isteği düzenleyerek tekrar yolluyoruz.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DEBB5F-3C45-4A99-B397-2BE91446B97D}"/>
              </a:ext>
            </a:extLst>
          </p:cNvPr>
          <p:cNvSpPr/>
          <p:nvPr/>
        </p:nvSpPr>
        <p:spPr>
          <a:xfrm>
            <a:off x="9521686" y="1007093"/>
            <a:ext cx="1043609" cy="356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A4E85F0-A381-4BD8-B8D1-E7AF49835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71" y="3945835"/>
            <a:ext cx="6088908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638F8EC-F0F6-4DB9-9CEB-32A42471C7FE}"/>
              </a:ext>
            </a:extLst>
          </p:cNvPr>
          <p:cNvSpPr/>
          <p:nvPr/>
        </p:nvSpPr>
        <p:spPr>
          <a:xfrm>
            <a:off x="9521685" y="3854389"/>
            <a:ext cx="1043609" cy="356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903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8825ED8-46FF-428C-8221-948DDB9D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3" y="120694"/>
            <a:ext cx="3719577" cy="31238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2FCD78B-E684-42AC-B1F0-648F8994BF57}"/>
              </a:ext>
            </a:extLst>
          </p:cNvPr>
          <p:cNvSpPr txBox="1"/>
          <p:nvPr/>
        </p:nvSpPr>
        <p:spPr>
          <a:xfrm>
            <a:off x="4451254" y="1276201"/>
            <a:ext cx="52896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gönderildikten sonra para transferinin başarı ile yapıldığı söyleniyor ancak ana bakiyemiz başlangıç değeri ile aynı.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986AA7B-C1FA-4941-A29F-CC68E4CB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57" y="3244494"/>
            <a:ext cx="5883150" cy="249195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F8FC533-4F23-42C2-BAD2-8F0D3361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0" y="2953199"/>
            <a:ext cx="2364190" cy="346747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9F557CB-F84F-4A72-8C3B-6D79D35D985F}"/>
              </a:ext>
            </a:extLst>
          </p:cNvPr>
          <p:cNvSpPr txBox="1"/>
          <p:nvPr/>
        </p:nvSpPr>
        <p:spPr>
          <a:xfrm>
            <a:off x="6233672" y="5334420"/>
            <a:ext cx="52896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Sitenin alt kısmında bulunan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ekranına yazdığımız her istek bu şekilde gidiyor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yanıtlanıyor buna göre bir istek düzenleyip tekrar göndereceğiz.</a:t>
            </a:r>
          </a:p>
        </p:txBody>
      </p:sp>
    </p:spTree>
    <p:extLst>
      <p:ext uri="{BB962C8B-B14F-4D97-AF65-F5344CB8AC3E}">
        <p14:creationId xmlns:p14="http://schemas.microsoft.com/office/powerpoint/2010/main" val="347215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177</TotalTime>
  <Words>384</Words>
  <Application>Microsoft Office PowerPoint</Application>
  <PresentationFormat>Geniş ekran</PresentationFormat>
  <Paragraphs>20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Teması</vt:lpstr>
      <vt:lpstr>CSRF  Zaafiyet Raporu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Dzhem</dc:creator>
  <cp:lastModifiedBy>Dzhem</cp:lastModifiedBy>
  <cp:revision>3</cp:revision>
  <dcterms:created xsi:type="dcterms:W3CDTF">2022-02-17T13:53:23Z</dcterms:created>
  <dcterms:modified xsi:type="dcterms:W3CDTF">2022-02-18T07:59:53Z</dcterms:modified>
</cp:coreProperties>
</file>