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notesMasterIdLst>
    <p:notesMasterId r:id="rId10"/>
  </p:notesMasterIdLst>
  <p:sldIdLst>
    <p:sldId id="256" r:id="rId2"/>
    <p:sldId id="266" r:id="rId3"/>
    <p:sldId id="258" r:id="rId4"/>
    <p:sldId id="264" r:id="rId5"/>
    <p:sldId id="263" r:id="rId6"/>
    <p:sldId id="262" r:id="rId7"/>
    <p:sldId id="260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K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F3147-2B2F-4F95-B0CF-D71FF652BDCA}" type="datetimeFigureOut">
              <a:rPr lang="ru-KZ" smtClean="0"/>
              <a:t>30.01.2022</a:t>
            </a:fld>
            <a:endParaRPr lang="ru-K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K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AF195-0846-4F19-839E-F99B1490A3D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971431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889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1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972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1/30/2022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931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829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03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474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966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496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87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896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28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028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740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1/30/2022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5236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708A2-D9E2-433A-9F9E-6251F48697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k-KZ" dirty="0"/>
              <a:t>Игра </a:t>
            </a:r>
            <a:r>
              <a:rPr lang="en-US" dirty="0"/>
              <a:t>“Meme Rush” </a:t>
            </a:r>
            <a:r>
              <a:rPr lang="ru-RU" dirty="0"/>
              <a:t>на </a:t>
            </a:r>
            <a:r>
              <a:rPr lang="en-US" dirty="0"/>
              <a:t>PyGame</a:t>
            </a:r>
            <a:br>
              <a:rPr lang="en-US" dirty="0"/>
            </a:br>
            <a:endParaRPr lang="ru-K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9E683B-D82E-442C-AD10-69206E08C0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ru-RU" sz="2400" dirty="0"/>
              <a:t>Разработчики: Сейдазымов Адиль, </a:t>
            </a:r>
          </a:p>
          <a:p>
            <a:pPr algn="r"/>
            <a:r>
              <a:rPr lang="ru-RU" sz="2400" dirty="0"/>
              <a:t>Хусаинов Марат</a:t>
            </a:r>
          </a:p>
        </p:txBody>
      </p:sp>
    </p:spTree>
    <p:extLst>
      <p:ext uri="{BB962C8B-B14F-4D97-AF65-F5344CB8AC3E}">
        <p14:creationId xmlns:p14="http://schemas.microsoft.com/office/powerpoint/2010/main" val="1635219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48A303-A1D0-40BC-8EF5-7B786821A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ru-RU" dirty="0"/>
              <a:t>Описание проекта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B4CD3-0C18-454F-9178-1C3B6BB7E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Игра в жанре «защита башни», написанная на языке </a:t>
            </a:r>
            <a:r>
              <a:rPr lang="en-US" sz="2800" dirty="0"/>
              <a:t>Python</a:t>
            </a:r>
            <a:r>
              <a:rPr lang="ru-RU" sz="2800" dirty="0"/>
              <a:t>, </a:t>
            </a:r>
            <a:r>
              <a:rPr lang="ru-RU" sz="2800"/>
              <a:t>с использованием </a:t>
            </a:r>
            <a:r>
              <a:rPr lang="ru-RU" sz="2800" dirty="0"/>
              <a:t>библиотеки </a:t>
            </a:r>
            <a:r>
              <a:rPr lang="en-US" sz="2800" dirty="0"/>
              <a:t>PyGame</a:t>
            </a:r>
            <a:endParaRPr lang="ru-KZ" sz="2800" dirty="0"/>
          </a:p>
        </p:txBody>
      </p:sp>
    </p:spTree>
    <p:extLst>
      <p:ext uri="{BB962C8B-B14F-4D97-AF65-F5344CB8AC3E}">
        <p14:creationId xmlns:p14="http://schemas.microsoft.com/office/powerpoint/2010/main" val="390326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AF76B-5577-4B9D-9476-3E04D9547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D3DCD-2263-4572-87F2-5F35BA978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sz="2400" b="0" i="0" dirty="0">
              <a:solidFill>
                <a:srgbClr val="C9D1D9"/>
              </a:solidFill>
              <a:effectLst/>
              <a:latin typeface="+mj-lt"/>
            </a:endParaRPr>
          </a:p>
          <a:p>
            <a:r>
              <a:rPr lang="ru-RU" sz="2400" b="0" i="0" dirty="0">
                <a:effectLst/>
                <a:latin typeface="+mj-lt"/>
              </a:rPr>
              <a:t>Создание спрайтов персонажей пользователя и врагов</a:t>
            </a:r>
          </a:p>
          <a:p>
            <a:r>
              <a:rPr lang="ru-RU" sz="2400" dirty="0">
                <a:latin typeface="+mj-lt"/>
              </a:rPr>
              <a:t>Создание уровней и системы покупки персонажей</a:t>
            </a:r>
          </a:p>
          <a:p>
            <a:r>
              <a:rPr lang="ru-RU" sz="2400" dirty="0">
                <a:latin typeface="+mj-lt"/>
              </a:rPr>
              <a:t>Создание базы данных для хранения данных игры</a:t>
            </a:r>
          </a:p>
          <a:p>
            <a:r>
              <a:rPr lang="ru-RU" sz="2400" dirty="0">
                <a:latin typeface="+mj-lt"/>
              </a:rPr>
              <a:t>Реализация движения и взаимодействия спрайтов между собой</a:t>
            </a:r>
          </a:p>
          <a:p>
            <a:endParaRPr lang="ru-RU" b="0" i="0" dirty="0">
              <a:solidFill>
                <a:srgbClr val="C9D1D9"/>
              </a:solidFill>
              <a:effectLst/>
              <a:latin typeface="+mj-lt"/>
            </a:endParaRPr>
          </a:p>
          <a:p>
            <a:endParaRPr lang="ru-RU" b="0" i="0" dirty="0">
              <a:solidFill>
                <a:srgbClr val="C9D1D9"/>
              </a:solidFill>
              <a:effectLst/>
              <a:latin typeface="+mj-lt"/>
            </a:endParaRPr>
          </a:p>
          <a:p>
            <a:endParaRPr lang="ru-KZ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38910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E38CA-24E5-4FBB-83F4-6F5CA1305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96" y="1218476"/>
            <a:ext cx="3777239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ru-RU" dirty="0">
                <a:solidFill>
                  <a:schemeClr val="tx1"/>
                </a:solidFill>
              </a:rPr>
              <a:t>Особенности проекта</a:t>
            </a:r>
            <a:endParaRPr lang="ru-KZ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63EA749-7352-4562-9C2A-B61D4FB4A43D}"/>
              </a:ext>
            </a:extLst>
          </p:cNvPr>
          <p:cNvSpPr txBox="1"/>
          <p:nvPr/>
        </p:nvSpPr>
        <p:spPr>
          <a:xfrm>
            <a:off x="4727139" y="2674231"/>
            <a:ext cx="5486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Проект имеет хорошо продуманную архитектуру</a:t>
            </a:r>
            <a:endParaRPr lang="ru-KZ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399E4D-6E35-4608-86A4-21DD9A575728}"/>
              </a:ext>
            </a:extLst>
          </p:cNvPr>
          <p:cNvSpPr txBox="1"/>
          <p:nvPr/>
        </p:nvSpPr>
        <p:spPr>
          <a:xfrm>
            <a:off x="4727139" y="1793492"/>
            <a:ext cx="52742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Использованы дополнительные модули</a:t>
            </a:r>
          </a:p>
          <a:p>
            <a:r>
              <a:rPr lang="ru-RU" sz="2000" dirty="0"/>
              <a:t>библиотеки </a:t>
            </a:r>
            <a:r>
              <a:rPr lang="en-US" sz="2000" dirty="0"/>
              <a:t>PyGame</a:t>
            </a:r>
            <a:r>
              <a:rPr lang="ru-RU" sz="2000" dirty="0"/>
              <a:t> </a:t>
            </a:r>
            <a:r>
              <a:rPr lang="en-US" sz="2000" dirty="0"/>
              <a:t>(mixer, sprite)</a:t>
            </a:r>
            <a:endParaRPr lang="ru-KZ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702381-696C-43C0-B85F-4D7BDAECC1E8}"/>
              </a:ext>
            </a:extLst>
          </p:cNvPr>
          <p:cNvSpPr txBox="1"/>
          <p:nvPr/>
        </p:nvSpPr>
        <p:spPr>
          <a:xfrm>
            <a:off x="4727139" y="3607661"/>
            <a:ext cx="52902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Реализован</a:t>
            </a:r>
            <a:r>
              <a:rPr lang="ru-RU" dirty="0"/>
              <a:t> интересный игровой процесс</a:t>
            </a:r>
            <a:endParaRPr lang="ru-KZ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D38295-BC5E-4018-963E-F7B6519F637B}"/>
              </a:ext>
            </a:extLst>
          </p:cNvPr>
          <p:cNvSpPr txBox="1"/>
          <p:nvPr/>
        </p:nvSpPr>
        <p:spPr>
          <a:xfrm>
            <a:off x="4727139" y="4233315"/>
            <a:ext cx="6490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Использованы внешние шрифты, звуки и музыка</a:t>
            </a:r>
            <a:endParaRPr lang="ru-KZ" sz="2000" dirty="0"/>
          </a:p>
        </p:txBody>
      </p:sp>
    </p:spTree>
    <p:extLst>
      <p:ext uri="{BB962C8B-B14F-4D97-AF65-F5344CB8AC3E}">
        <p14:creationId xmlns:p14="http://schemas.microsoft.com/office/powerpoint/2010/main" val="983415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9121B-DBFD-4D2D-9B8C-236E6EFBD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База данных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6CC14-40F4-4744-9B5F-6B1412229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931730"/>
            <a:ext cx="10554574" cy="363651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/>
              <a:t>Наша игра использует базу данных </a:t>
            </a:r>
            <a:r>
              <a:rPr lang="en-US" dirty="0"/>
              <a:t>SQLite, </a:t>
            </a:r>
            <a:r>
              <a:rPr lang="ru-RU" dirty="0"/>
              <a:t>состоящую из четырех таблиц:</a:t>
            </a:r>
          </a:p>
          <a:p>
            <a:pPr>
              <a:lnSpc>
                <a:spcPct val="150000"/>
              </a:lnSpc>
            </a:pPr>
            <a:r>
              <a:rPr lang="ru-RU" dirty="0"/>
              <a:t>Таблица уровней, содержащая данные о каждом уровне</a:t>
            </a:r>
          </a:p>
          <a:p>
            <a:pPr>
              <a:lnSpc>
                <a:spcPct val="150000"/>
              </a:lnSpc>
            </a:pPr>
            <a:r>
              <a:rPr lang="ru-RU" dirty="0"/>
              <a:t>Таблица башен, содержащая характеристики башен и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dirty="0"/>
              <a:t>      их изображения</a:t>
            </a:r>
          </a:p>
          <a:p>
            <a:pPr>
              <a:lnSpc>
                <a:spcPct val="150000"/>
              </a:lnSpc>
            </a:pPr>
            <a:r>
              <a:rPr lang="ru-RU" dirty="0"/>
              <a:t> Таблица типов персонажей</a:t>
            </a:r>
          </a:p>
          <a:p>
            <a:pPr>
              <a:lnSpc>
                <a:spcPct val="150000"/>
              </a:lnSpc>
            </a:pPr>
            <a:r>
              <a:rPr lang="ru-RU" dirty="0"/>
              <a:t>Таблица персонажей, содержащая характеристики о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dirty="0"/>
              <a:t>      каждом персонаже игрока и врагов</a:t>
            </a:r>
            <a:endParaRPr lang="ru-KZ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F5F233-0F85-414A-8DBA-5BE86130C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9977" y="3077796"/>
            <a:ext cx="3366237" cy="202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482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0A6A4-D0C9-4E6B-98D8-58A9C5BDD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 игры</a:t>
            </a:r>
            <a:endParaRPr lang="ru-KZ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F57919-A71A-4C59-AD43-7072626D2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04" y="2973936"/>
            <a:ext cx="4323967" cy="30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64019B4-D8F8-41D4-A890-F88293EE8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719" y="2846697"/>
            <a:ext cx="4545012" cy="332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536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B674A-3934-43B1-8030-89DFDD007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Трудности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0CCC1-A9A7-4BF2-ABEA-FBF99626F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ходе создания проекта мы столкнулись с некоторыми трудностями:</a:t>
            </a:r>
          </a:p>
          <a:p>
            <a:r>
              <a:rPr lang="ru-RU" dirty="0"/>
              <a:t>Создание большого количества спрайтов и изображений</a:t>
            </a:r>
          </a:p>
          <a:p>
            <a:r>
              <a:rPr lang="ru-RU" dirty="0"/>
              <a:t>Создание грамотной архитектуры проекта</a:t>
            </a:r>
          </a:p>
          <a:p>
            <a:r>
              <a:rPr lang="ru-RU" dirty="0"/>
              <a:t>Реализация дальности атаки персонажей</a:t>
            </a:r>
            <a:endParaRPr lang="en-US" dirty="0"/>
          </a:p>
          <a:p>
            <a:r>
              <a:rPr lang="ru-RU" dirty="0"/>
              <a:t>Осуществление взаимодействия персонажей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2287416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4F1482-69C3-47D5-95FE-67C0FA2DF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E533E-1E37-4B91-B2B7-157D9AABF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610745"/>
            <a:ext cx="10554574" cy="3636511"/>
          </a:xfrm>
          <a:effectLst/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sz="5400" b="1" dirty="0"/>
              <a:t>Спасибо за внимание!</a:t>
            </a:r>
            <a:endParaRPr lang="ru-KZ" sz="5400" b="1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1CA5367-149E-428C-B4D8-C1ECC9EAF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57281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1310</TotalTime>
  <Words>170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2</vt:lpstr>
      <vt:lpstr>Quotable</vt:lpstr>
      <vt:lpstr>Игра “Meme Rush” на PyGame </vt:lpstr>
      <vt:lpstr>Описание проекта</vt:lpstr>
      <vt:lpstr>Задачи</vt:lpstr>
      <vt:lpstr>Особенности проекта</vt:lpstr>
      <vt:lpstr>База данных</vt:lpstr>
      <vt:lpstr>Демонстрация игры</vt:lpstr>
      <vt:lpstr>Трудности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“Meme Rush” на PyGame </dc:title>
  <dc:creator>Марат Хусаинов</dc:creator>
  <cp:lastModifiedBy>Марат Хусаинов</cp:lastModifiedBy>
  <cp:revision>3</cp:revision>
  <dcterms:created xsi:type="dcterms:W3CDTF">2022-01-29T07:46:36Z</dcterms:created>
  <dcterms:modified xsi:type="dcterms:W3CDTF">2022-01-30T15:00:48Z</dcterms:modified>
</cp:coreProperties>
</file>