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314" r:id="rId7"/>
    <p:sldId id="315" r:id="rId8"/>
    <p:sldId id="308" r:id="rId9"/>
    <p:sldId id="311" r:id="rId10"/>
    <p:sldId id="316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Сейдазымов Адиль,</a:t>
            </a:r>
          </a:p>
          <a:p>
            <a:r>
              <a:rPr lang="ru-RU" dirty="0"/>
              <a:t>Хусаинов Марат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all" spc="400" dirty="0">
                <a:solidFill>
                  <a:schemeClr val="bg1"/>
                </a:solidFill>
                <a:latin typeface="+mn-lt"/>
              </a:rPr>
              <a:t>Описание проекта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194" y="3272527"/>
            <a:ext cx="5833872" cy="3118104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Веб-сайт, представляющий из себя </a:t>
            </a:r>
            <a:r>
              <a:rPr lang="ru-RU" sz="2000" b="0" i="0" dirty="0">
                <a:effectLst/>
              </a:rPr>
              <a:t>виртуальную</a:t>
            </a:r>
            <a:r>
              <a:rPr lang="ru-RU" sz="2000" b="0" i="0" dirty="0">
                <a:solidFill>
                  <a:srgbClr val="C9D1D9"/>
                </a:solidFill>
                <a:effectLst/>
              </a:rPr>
              <a:t> </a:t>
            </a:r>
            <a:r>
              <a:rPr lang="ru-RU" sz="2000" b="0" i="0" dirty="0">
                <a:effectLst/>
              </a:rPr>
              <a:t>карту</a:t>
            </a:r>
            <a:r>
              <a:rPr lang="ru-RU" sz="2000" b="0" i="0" dirty="0">
                <a:solidFill>
                  <a:srgbClr val="C9D1D9"/>
                </a:solidFill>
                <a:effectLst/>
              </a:rPr>
              <a:t> </a:t>
            </a:r>
            <a:r>
              <a:rPr lang="ru-RU" sz="2000" b="0" i="0" dirty="0">
                <a:effectLst/>
              </a:rPr>
              <a:t>Акжаикского района Западно-Казахстанской области. С помощью него вы сможете изучить весь район, а точнее главные его места.</a:t>
            </a:r>
            <a:endParaRPr lang="en-US" sz="2000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155193" y="726631"/>
            <a:ext cx="2408403" cy="2408402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8D841-FC58-6B12-2994-F34DB321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961" y="1545430"/>
            <a:ext cx="3858342" cy="1151319"/>
          </a:xfrm>
        </p:spPr>
        <p:txBody>
          <a:bodyPr/>
          <a:lstStyle/>
          <a:p>
            <a:r>
              <a:rPr lang="ru-RU" dirty="0"/>
              <a:t>Задачи</a:t>
            </a:r>
            <a:endParaRPr lang="ru-K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D5FF-A550-7619-25AB-A19E8F7A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8875-F50D-EA38-A203-EB411E1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9AC229-250E-3276-C93B-FD9304003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3249" y="3429000"/>
            <a:ext cx="7308107" cy="31181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Создать возможность регистрации, входа и выкладывания комментариев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Разработать виртуальную карту Акжаикского района и предоставить пользователю большое количество полезной информации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Создать базу данных для хранения всей информации и возможности расширения сайта</a:t>
            </a:r>
            <a:endParaRPr lang="ru-KZ" sz="2100" dirty="0"/>
          </a:p>
        </p:txBody>
      </p:sp>
    </p:spTree>
    <p:extLst>
      <p:ext uri="{BB962C8B-B14F-4D97-AF65-F5344CB8AC3E}">
        <p14:creationId xmlns:p14="http://schemas.microsoft.com/office/powerpoint/2010/main" val="32361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CC95E-EBA3-0F17-DD73-CCE6D23E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53" y="381935"/>
            <a:ext cx="4248399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3500" kern="1200" dirty="0">
                <a:latin typeface="+mj-lt"/>
                <a:ea typeface="+mj-ea"/>
                <a:cs typeface="+mj-cs"/>
              </a:rPr>
              <a:t>Особенности проекта</a:t>
            </a:r>
            <a:endParaRPr lang="en-US" sz="35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D4BBB-6C14-8C50-3663-7B8322AF1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проекте были использованы дополнительные модули </a:t>
            </a:r>
            <a:r>
              <a:rPr lang="en-US" dirty="0">
                <a:solidFill>
                  <a:schemeClr val="tx1"/>
                </a:solidFill>
              </a:rPr>
              <a:t>flask (flask-babel, </a:t>
            </a:r>
            <a:r>
              <a:rPr lang="en-US" dirty="0" err="1">
                <a:solidFill>
                  <a:schemeClr val="tx1"/>
                </a:solidFill>
              </a:rPr>
              <a:t>flask_moment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flask_migrate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т.д.)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Проект имеет очень продуманную архитектуру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 веб-сайте собрано большое количество полезной информации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1A44-9C52-E5DA-0C06-5798911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virtualmap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A8CE-F3BF-855D-99A9-ED9717A2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8643"/>
            <a:ext cx="6890473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Принцип работы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DB20B-5D33-174D-20F7-B4FB19D3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2" y="2259337"/>
            <a:ext cx="6389160" cy="34501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/>
              <a:t>На главной странице присутствует общая информация о районе и расположена карта с определенными точками. При нажатии на них, вас переводит на страницу с информацией о конкретной точке. Вы можете комментировать эти страницы</a:t>
            </a:r>
            <a:endParaRPr lang="en-US" sz="18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virtualmap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4" y="233264"/>
            <a:ext cx="4434840" cy="886968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844" y="989518"/>
            <a:ext cx="4434840" cy="5635218"/>
          </a:xfrm>
        </p:spPr>
        <p:txBody>
          <a:bodyPr>
            <a:normAutofit fontScale="92500"/>
          </a:bodyPr>
          <a:lstStyle/>
          <a:p>
            <a:r>
              <a:rPr lang="ru-RU" dirty="0"/>
              <a:t>В базе данных (</a:t>
            </a:r>
            <a:r>
              <a:rPr lang="en-US" dirty="0"/>
              <a:t>SQLite</a:t>
            </a:r>
            <a:r>
              <a:rPr lang="ru-RU" dirty="0"/>
              <a:t>) реализованы следующие таблицы: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информацией о версии </a:t>
            </a:r>
            <a:r>
              <a:rPr lang="en-US" dirty="0"/>
              <a:t>alembic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информацией о каждом районе и поселке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известными личностями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Вспомогательная таблица с координатами каждой точки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комментариями под каждой страницей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данными о зарегестрированных пользователях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72C80-418F-299E-DCBE-F9268249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6" y="676748"/>
            <a:ext cx="4333333" cy="5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D61-7D79-EF88-456B-67626BEDA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трудности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A518-24C9-BA11-ACA2-122EDA90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2521528"/>
            <a:ext cx="8578699" cy="39554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 ходе создания проекта мы столкнулись с некоторыми трудностями: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Создание карты реагирующей на нажатие пользователя с помощью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и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Jinja</a:t>
            </a: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bg1"/>
                </a:solidFill>
              </a:rPr>
              <a:t>Связь и взаимодействие с базой данных</a:t>
            </a:r>
            <a:endParaRPr lang="ru-RU" sz="3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Выкладывание сайта на хостинг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Heroku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5D12-8219-CBDF-9BFC-A7D6F23A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3A4D-0F30-AB36-C258-87E03D16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virtualmap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250" y="1080872"/>
            <a:ext cx="6263214" cy="3305440"/>
          </a:xfrm>
        </p:spPr>
        <p:txBody>
          <a:bodyPr>
            <a:normAutofit/>
          </a:bodyPr>
          <a:lstStyle/>
          <a:p>
            <a:r>
              <a:rPr lang="ru-RU" sz="5500" dirty="0"/>
              <a:t>Спасибо за внимание</a:t>
            </a:r>
            <a:endParaRPr lang="en-US" sz="5500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{2F83410E-C59A-480D-9D1D-55E14F78BAD2}tf89338750_win32</Template>
  <TotalTime>369</TotalTime>
  <Words>241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Virtualmap</vt:lpstr>
      <vt:lpstr>Описание проекта</vt:lpstr>
      <vt:lpstr>Задачи</vt:lpstr>
      <vt:lpstr>Особенности проекта</vt:lpstr>
      <vt:lpstr>Принцип работы</vt:lpstr>
      <vt:lpstr>База данных</vt:lpstr>
      <vt:lpstr>трудности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Virtualmap</dc:title>
  <dc:creator>Хусаинов Марат</dc:creator>
  <cp:lastModifiedBy>Хусаинов Марат</cp:lastModifiedBy>
  <cp:revision>1</cp:revision>
  <dcterms:created xsi:type="dcterms:W3CDTF">2022-05-09T14:27:09Z</dcterms:created>
  <dcterms:modified xsi:type="dcterms:W3CDTF">2022-05-09T20:36:55Z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