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4"/>
  </p:notesMasterIdLst>
  <p:sldIdLst>
    <p:sldId id="306" r:id="rId5"/>
    <p:sldId id="307" r:id="rId6"/>
    <p:sldId id="317" r:id="rId7"/>
    <p:sldId id="314" r:id="rId8"/>
    <p:sldId id="315" r:id="rId9"/>
    <p:sldId id="308" r:id="rId10"/>
    <p:sldId id="311" r:id="rId11"/>
    <p:sldId id="316" r:id="rId12"/>
    <p:sldId id="31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Выполнили: Сейдазымов Адиль,</a:t>
            </a:r>
          </a:p>
          <a:p>
            <a:r>
              <a:rPr lang="ru-RU" dirty="0"/>
              <a:t>Хусаинов Марат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5A4879-13F0-41DA-DE4F-9BAB61D759FD}"/>
              </a:ext>
            </a:extLst>
          </p:cNvPr>
          <p:cNvSpPr txBox="1"/>
          <p:nvPr/>
        </p:nvSpPr>
        <p:spPr>
          <a:xfrm>
            <a:off x="1366815" y="3445833"/>
            <a:ext cx="705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 dirty="0">
                <a:solidFill>
                  <a:schemeClr val="bg1"/>
                </a:solidFill>
              </a:rPr>
              <a:t>Сайт созданный на языке </a:t>
            </a:r>
            <a:r>
              <a:rPr lang="en-US" sz="2100" dirty="0">
                <a:solidFill>
                  <a:schemeClr val="bg1"/>
                </a:solidFill>
              </a:rPr>
              <a:t>Python </a:t>
            </a:r>
            <a:r>
              <a:rPr lang="ru-RU" sz="2100" dirty="0">
                <a:solidFill>
                  <a:schemeClr val="bg1"/>
                </a:solidFill>
              </a:rPr>
              <a:t>с использованием веб-фреймворка </a:t>
            </a:r>
            <a:r>
              <a:rPr lang="en-US" sz="2100" dirty="0">
                <a:solidFill>
                  <a:schemeClr val="bg1"/>
                </a:solidFill>
              </a:rPr>
              <a:t>flask</a:t>
            </a:r>
            <a:endParaRPr lang="ru-KZ" sz="2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cap="all" spc="400" dirty="0">
                <a:solidFill>
                  <a:schemeClr val="bg1"/>
                </a:solidFill>
                <a:latin typeface="+mn-lt"/>
              </a:rPr>
              <a:t>Описание проекта</a:t>
            </a:r>
            <a:endParaRPr lang="en-US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54194" y="3272527"/>
            <a:ext cx="5833872" cy="3118104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solidFill>
                  <a:schemeClr val="bg1"/>
                </a:solidFill>
              </a:rPr>
              <a:t>Веб-сайт, представляющий из себя </a:t>
            </a:r>
            <a:r>
              <a:rPr lang="ru-RU" sz="2000" b="0" i="0" dirty="0">
                <a:effectLst/>
              </a:rPr>
              <a:t>виртуальную</a:t>
            </a:r>
            <a:r>
              <a:rPr lang="ru-RU" sz="2000" b="0" i="0" dirty="0">
                <a:solidFill>
                  <a:srgbClr val="C9D1D9"/>
                </a:solidFill>
                <a:effectLst/>
              </a:rPr>
              <a:t> </a:t>
            </a:r>
            <a:r>
              <a:rPr lang="ru-RU" sz="2000" b="0" i="0" dirty="0">
                <a:effectLst/>
              </a:rPr>
              <a:t>карту</a:t>
            </a:r>
            <a:r>
              <a:rPr lang="ru-RU" sz="2000" b="0" i="0" dirty="0">
                <a:solidFill>
                  <a:srgbClr val="C9D1D9"/>
                </a:solidFill>
                <a:effectLst/>
              </a:rPr>
              <a:t> </a:t>
            </a:r>
            <a:r>
              <a:rPr lang="ru-RU" sz="2000" b="0" i="0" dirty="0">
                <a:effectLst/>
              </a:rPr>
              <a:t>Акжаикского района Западно-Казахстанской области. С помощью него вы сможете изучить весь район, а точнее главные его места.</a:t>
            </a:r>
            <a:endParaRPr lang="en-US" sz="2000" dirty="0"/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/>
        </p:blipFill>
        <p:spPr>
          <a:xfrm>
            <a:off x="1155193" y="726631"/>
            <a:ext cx="2408403" cy="2408402"/>
          </a:xfr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Virtualmap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E284BD-6033-1FD5-6FDB-08B00C453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218" y="246168"/>
            <a:ext cx="8549982" cy="2276856"/>
          </a:xfrm>
        </p:spPr>
        <p:txBody>
          <a:bodyPr/>
          <a:lstStyle/>
          <a:p>
            <a:r>
              <a:rPr lang="ru-RU" dirty="0"/>
              <a:t>Цель проекта</a:t>
            </a:r>
            <a:endParaRPr lang="ru-K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BE0B0-C11A-52EA-6E66-03D0A24D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virtualmap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D51AA-A77F-3D19-0E79-5C11C47F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8C9CD1-09C7-3AE9-884D-47B02A5600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4957" y="2880995"/>
            <a:ext cx="9831851" cy="33643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500" dirty="0"/>
              <a:t>Создать веб-сайт с удобным интерфейсом</a:t>
            </a:r>
            <a:r>
              <a:rPr lang="en-US" sz="3500" dirty="0"/>
              <a:t> </a:t>
            </a:r>
            <a:r>
              <a:rPr lang="ru-RU" sz="3500" dirty="0"/>
              <a:t>и большим функционалом для получения информации об Акжаикском районе и его выходцев.</a:t>
            </a:r>
            <a:endParaRPr lang="ru-KZ" sz="3500" dirty="0"/>
          </a:p>
        </p:txBody>
      </p:sp>
    </p:spTree>
    <p:extLst>
      <p:ext uri="{BB962C8B-B14F-4D97-AF65-F5344CB8AC3E}">
        <p14:creationId xmlns:p14="http://schemas.microsoft.com/office/powerpoint/2010/main" val="253084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68D841-FC58-6B12-2994-F34DB3218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961" y="1545430"/>
            <a:ext cx="3858342" cy="1151319"/>
          </a:xfrm>
        </p:spPr>
        <p:txBody>
          <a:bodyPr/>
          <a:lstStyle/>
          <a:p>
            <a:r>
              <a:rPr lang="ru-RU" dirty="0"/>
              <a:t>Задачи</a:t>
            </a:r>
            <a:endParaRPr lang="ru-K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BD5FF-A550-7619-25AB-A19E8F7A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virtualmap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F8875-F50D-EA38-A203-EB411E110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9AC229-250E-3276-C93B-FD93040036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3249" y="3429000"/>
            <a:ext cx="7308107" cy="3118104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100" dirty="0"/>
              <a:t>Создать возможность регистрации, входа и выкладывания комментариев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100" dirty="0"/>
              <a:t>Разработать виртуальную карту Акжаикского района и предоставить пользователю большое количество полезной информации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100" dirty="0"/>
              <a:t>Создать базу данных для хранения всей информации и дальнейшей возможности расширения сайта</a:t>
            </a:r>
            <a:endParaRPr lang="ru-KZ" sz="2100" dirty="0"/>
          </a:p>
        </p:txBody>
      </p:sp>
    </p:spTree>
    <p:extLst>
      <p:ext uri="{BB962C8B-B14F-4D97-AF65-F5344CB8AC3E}">
        <p14:creationId xmlns:p14="http://schemas.microsoft.com/office/powerpoint/2010/main" val="323611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11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3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0CC95E-EBA3-0F17-DD73-CCE6D23EB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253" y="381935"/>
            <a:ext cx="4248399" cy="59744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u-RU" sz="3500" kern="1200" dirty="0">
                <a:latin typeface="+mj-lt"/>
                <a:ea typeface="+mj-ea"/>
                <a:cs typeface="+mj-cs"/>
              </a:rPr>
              <a:t>Особенности проекта</a:t>
            </a:r>
            <a:endParaRPr lang="en-US" sz="35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ED4BBB-6C14-8C50-3663-7B8322AF1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381935"/>
            <a:ext cx="4986955" cy="59744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В проекте были использованы дополнительные модули </a:t>
            </a:r>
            <a:r>
              <a:rPr lang="en-US" dirty="0">
                <a:solidFill>
                  <a:schemeClr val="tx1"/>
                </a:solidFill>
              </a:rPr>
              <a:t>flask (flask-babel, </a:t>
            </a:r>
            <a:r>
              <a:rPr lang="en-US" dirty="0" err="1">
                <a:solidFill>
                  <a:schemeClr val="tx1"/>
                </a:solidFill>
              </a:rPr>
              <a:t>flask_moment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flask_migrate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 т.д.)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Проект имеет очень продуманную архитектуру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На веб-сайте собрано большое количество полезной информации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71A44-9C52-E5DA-0C06-5798911F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2115" y="1591485"/>
            <a:ext cx="35480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</a:rPr>
              <a:t>virtualmap</a:t>
            </a:r>
            <a:endParaRPr lang="en-US" b="1" i="0" kern="1200" cap="all" spc="100" baseline="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A8CE-F3BF-855D-99A9-ED9717A2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39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28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0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98643"/>
            <a:ext cx="6890473" cy="22255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Принцип работы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1" name="Straight Connector 3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879355"/>
            <a:ext cx="4124758" cy="51207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800" dirty="0"/>
              <a:t>На главной странице присутствует общая информация о районе и расположена карта с определенными точками. При нажатии на них, вас переводит на страницу с информацией о конкретной точке. Вы можете комментировать эти страницы</a:t>
            </a:r>
            <a:endParaRPr lang="en-US" sz="180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 dirty="0">
                <a:latin typeface="+mn-lt"/>
                <a:ea typeface="+mn-ea"/>
                <a:cs typeface="+mn-cs"/>
              </a:rPr>
              <a:t>virtualmap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0818BD-2637-A06A-DA59-68E9F144D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799" y="1707859"/>
            <a:ext cx="4342271" cy="445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4" y="233264"/>
            <a:ext cx="4434840" cy="886968"/>
          </a:xfrm>
        </p:spPr>
        <p:txBody>
          <a:bodyPr>
            <a:normAutofit fontScale="90000"/>
          </a:bodyPr>
          <a:lstStyle/>
          <a:p>
            <a:r>
              <a:rPr lang="ru-RU" dirty="0"/>
              <a:t>База данных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9844" y="989518"/>
            <a:ext cx="4434840" cy="563521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 базе данных (</a:t>
            </a:r>
            <a:r>
              <a:rPr lang="en-US" dirty="0"/>
              <a:t>SQLite</a:t>
            </a:r>
            <a:r>
              <a:rPr lang="ru-RU" dirty="0"/>
              <a:t>) реализованы следующие таблицы: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Таблица с информацией о версии </a:t>
            </a:r>
            <a:r>
              <a:rPr lang="en-US" dirty="0"/>
              <a:t>alembic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Таблица с информацией о каждом районе и поселке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Таблица с известными личностями из Акжаикского района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Вспомогательная таблица с координатами каждого округа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Таблица с комментариями под каждой страницей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Таблица с данными о зарегистрированных пользователях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Virtualmap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A72C80-418F-299E-DCBE-F9268249D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66" y="676748"/>
            <a:ext cx="4333333" cy="550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58D61-7D79-EF88-456B-67626BEDA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трудности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5A518-24C9-BA11-ACA2-122EDA901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2521528"/>
            <a:ext cx="8578699" cy="395547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В ходе создания проекта мы столкнулись с некоторыми трудностями: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3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Создание карты реагирующей на нажатие пользователя с помощью </a:t>
            </a:r>
            <a:r>
              <a:rPr lang="en-US" sz="3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html</a:t>
            </a:r>
            <a:r>
              <a:rPr lang="ru-RU" sz="3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и</a:t>
            </a:r>
            <a:r>
              <a:rPr lang="en-US" sz="3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Jinja</a:t>
            </a:r>
            <a:r>
              <a:rPr lang="ru-RU" sz="3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2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3000" dirty="0">
                <a:solidFill>
                  <a:schemeClr val="bg1"/>
                </a:solidFill>
              </a:rPr>
              <a:t>Связь и взаимодействие с базой данных</a:t>
            </a:r>
            <a:endParaRPr lang="ru-RU" sz="3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3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Выкладывание сайта на хостинг </a:t>
            </a:r>
            <a:r>
              <a:rPr lang="en-US" sz="3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Heroku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15D12-8219-CBDF-9BFC-A7D6F23A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2493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6D3A4D-0F30-AB36-C258-87E03D16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50212" y="1934585"/>
            <a:ext cx="278952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virtualmap</a:t>
            </a:r>
            <a:endParaRPr lang="en-US" b="1" i="0" kern="1200" cap="all" spc="1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1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virtualmap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250" y="1080872"/>
            <a:ext cx="6263214" cy="3305440"/>
          </a:xfrm>
        </p:spPr>
        <p:txBody>
          <a:bodyPr>
            <a:normAutofit/>
          </a:bodyPr>
          <a:lstStyle/>
          <a:p>
            <a:r>
              <a:rPr lang="ru-RU" sz="5500" dirty="0"/>
              <a:t>Спасибо за внимание</a:t>
            </a:r>
            <a:endParaRPr lang="en-US" sz="5500" dirty="0"/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{2F83410E-C59A-480D-9D1D-55E14F78BAD2}tf89338750_win32</Template>
  <TotalTime>419</TotalTime>
  <Words>276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Univers</vt:lpstr>
      <vt:lpstr>GradientUnivers</vt:lpstr>
      <vt:lpstr>Virtualmap</vt:lpstr>
      <vt:lpstr>Описание проекта</vt:lpstr>
      <vt:lpstr>Цель проекта</vt:lpstr>
      <vt:lpstr>Задачи</vt:lpstr>
      <vt:lpstr>Особенности проекта</vt:lpstr>
      <vt:lpstr>Принцип работы</vt:lpstr>
      <vt:lpstr>База данных</vt:lpstr>
      <vt:lpstr>трудности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Virtualmap</dc:title>
  <dc:creator>Хусаинов Марат</dc:creator>
  <cp:lastModifiedBy>Хусаинов Марат</cp:lastModifiedBy>
  <cp:revision>2</cp:revision>
  <dcterms:created xsi:type="dcterms:W3CDTF">2022-05-09T14:27:09Z</dcterms:created>
  <dcterms:modified xsi:type="dcterms:W3CDTF">2022-05-10T09:57:01Z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