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4"/>
  </p:notesMasterIdLst>
  <p:handoutMasterIdLst>
    <p:handoutMasterId r:id="rId15"/>
  </p:handoutMasterIdLst>
  <p:sldIdLst>
    <p:sldId id="448" r:id="rId5"/>
    <p:sldId id="271" r:id="rId6"/>
    <p:sldId id="461" r:id="rId7"/>
    <p:sldId id="457" r:id="rId8"/>
    <p:sldId id="458" r:id="rId9"/>
    <p:sldId id="459" r:id="rId10"/>
    <p:sldId id="460" r:id="rId11"/>
    <p:sldId id="463" r:id="rId12"/>
    <p:sldId id="462" r:id="rId1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83" d="100"/>
          <a:sy n="83" d="100"/>
        </p:scale>
        <p:origin x="108" y="24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11" r:id="rId6"/>
    <p:sldLayoutId id="2147483749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beginnerstutorial.com/core-java-tutorial/java-virtual-machine-basi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log.sokolenko.me/2014/11/javavm-options-produc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ZioHruINOA" TargetMode="External"/><Relationship Id="rId2" Type="http://schemas.openxmlformats.org/officeDocument/2006/relationships/hyperlink" Target="http://www.wellho.net/mouth/1549_http-https-and-ajp-comparison-and-choice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Hb8RMiFK4z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September 1, 2016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9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27880" y="504826"/>
            <a:ext cx="1243502" cy="458237"/>
          </a:xfrm>
        </p:spPr>
      </p:pic>
      <p:sp>
        <p:nvSpPr>
          <p:cNvPr id="11" name="TextBox 10"/>
          <p:cNvSpPr txBox="1"/>
          <p:nvPr/>
        </p:nvSpPr>
        <p:spPr>
          <a:xfrm>
            <a:off x="900223" y="1453116"/>
            <a:ext cx="2973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JVM Basics</a:t>
            </a:r>
          </a:p>
          <a:p>
            <a:r>
              <a:rPr lang="en-US" sz="3200" dirty="0" smtClean="0"/>
              <a:t>Apache Tomcat</a:t>
            </a:r>
          </a:p>
          <a:p>
            <a:r>
              <a:rPr lang="en-US" sz="3200" dirty="0" smtClean="0"/>
              <a:t>Apache </a:t>
            </a:r>
            <a:r>
              <a:rPr lang="en-US" sz="3200" dirty="0" smtClean="0"/>
              <a:t>HTTPD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JVM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85570"/>
            <a:ext cx="8339328" cy="33832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A java virtual machine (JVM) is an abstract computer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Software on top of a real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Can run the same application on different machines where the JVM is available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JDK vs JRE and how JVM 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1085570"/>
            <a:ext cx="8339328" cy="33832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JDK</a:t>
            </a:r>
            <a:r>
              <a:rPr lang="en-US" dirty="0"/>
              <a:t> contains everything that will be required to</a:t>
            </a:r>
            <a:r>
              <a:rPr lang="en-US" b="1" i="1" dirty="0"/>
              <a:t> develop and run</a:t>
            </a:r>
            <a:r>
              <a:rPr lang="en-US" dirty="0"/>
              <a:t> Java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JRE</a:t>
            </a:r>
            <a:r>
              <a:rPr lang="en-US" dirty="0"/>
              <a:t> contains everything required to </a:t>
            </a:r>
            <a:r>
              <a:rPr lang="en-US" b="1" i="1" dirty="0"/>
              <a:t>run</a:t>
            </a:r>
            <a:r>
              <a:rPr lang="en-US" dirty="0"/>
              <a:t> Java application which has already been compiled. It doesn’t contain the code library required to develop Java application.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JRE = JVM + Required Library to run Application.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JDK = JRE + Required Library to develop Java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Java program compiles into byte code (.java -&gt; .class)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</a:rPr>
              <a:t>JVM interprets and converts byte code into machine </a:t>
            </a:r>
            <a:r>
              <a:rPr lang="en-US" dirty="0" smtClean="0">
                <a:cs typeface="Trebuchet MS"/>
              </a:rPr>
              <a:t>code</a:t>
            </a:r>
          </a:p>
          <a:p>
            <a:r>
              <a:rPr lang="en-US" dirty="0">
                <a:cs typeface="Trebuchet MS"/>
              </a:rPr>
              <a:t>	</a:t>
            </a:r>
            <a:r>
              <a:rPr lang="en-US" dirty="0" smtClean="0">
                <a:cs typeface="Trebuchet MS"/>
                <a:hlinkClick r:id="rId3"/>
              </a:rPr>
              <a:t>http</a:t>
            </a:r>
            <a:r>
              <a:rPr lang="en-US" dirty="0">
                <a:cs typeface="Trebuchet MS"/>
                <a:hlinkClick r:id="rId3"/>
              </a:rPr>
              <a:t>://javabeginnerstutorial.com/core-java-tutorial/java-virtual-machine-basics</a:t>
            </a:r>
            <a:r>
              <a:rPr lang="en-US" dirty="0" smtClean="0">
                <a:cs typeface="Trebuchet MS"/>
                <a:hlinkClick r:id="rId3"/>
              </a:rPr>
              <a:t>/</a:t>
            </a:r>
            <a:endParaRPr lang="en-US" dirty="0" smtClean="0">
              <a:cs typeface="Trebuchet MS"/>
            </a:endParaRPr>
          </a:p>
          <a:p>
            <a:endParaRPr lang="en-US" dirty="0">
              <a:cs typeface="Trebuchet MS"/>
            </a:endParaRPr>
          </a:p>
          <a:p>
            <a:r>
              <a:rPr lang="en-US" dirty="0">
                <a:cs typeface="Trebuchet MS"/>
              </a:rPr>
              <a:t>     -</a:t>
            </a:r>
            <a:r>
              <a:rPr lang="en-US" dirty="0" err="1">
                <a:cs typeface="Trebuchet MS"/>
              </a:rPr>
              <a:t>Xms</a:t>
            </a:r>
            <a:r>
              <a:rPr lang="en-US" dirty="0">
                <a:cs typeface="Trebuchet MS"/>
              </a:rPr>
              <a:t> – initial java heap size</a:t>
            </a:r>
          </a:p>
          <a:p>
            <a:r>
              <a:rPr lang="en-US" dirty="0">
                <a:cs typeface="Trebuchet MS"/>
              </a:rPr>
              <a:t>     -</a:t>
            </a:r>
            <a:r>
              <a:rPr lang="en-US" dirty="0" err="1">
                <a:cs typeface="Trebuchet MS"/>
              </a:rPr>
              <a:t>Xmx</a:t>
            </a:r>
            <a:r>
              <a:rPr lang="en-US" dirty="0">
                <a:cs typeface="Trebuchet MS"/>
              </a:rPr>
              <a:t> – maximum java heap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rebuchet MS"/>
                <a:hlinkClick r:id="rId4"/>
              </a:rPr>
              <a:t>http://</a:t>
            </a:r>
            <a:r>
              <a:rPr lang="en-US" dirty="0" smtClean="0">
                <a:cs typeface="Trebuchet MS"/>
                <a:hlinkClick r:id="rId4"/>
              </a:rPr>
              <a:t>blog.sokolenko.me/2014/11/javavm-options-production.html</a:t>
            </a:r>
            <a:endParaRPr lang="en-US" dirty="0" smtClean="0"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0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Tomcat Installation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6188" y="1056067"/>
            <a:ext cx="7439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Tomcat server is servlet container running on top of JVM (JRE is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JRE install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yum install java-1.8.0-openjdk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Installation is simple: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yum install tomcat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tomcat-admin-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webapps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Startup: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tomcat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http://localhost:8080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Restart: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tomcat</a:t>
            </a:r>
            <a:r>
              <a:rPr lang="en-US" dirty="0" smtClean="0"/>
              <a:t>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</a:t>
            </a:r>
            <a:r>
              <a:rPr lang="en-US" dirty="0" smtClean="0"/>
              <a:t> for auto start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Webapps</a:t>
            </a:r>
            <a:r>
              <a:rPr lang="en-US" dirty="0" smtClean="0"/>
              <a:t> folder in /</a:t>
            </a:r>
            <a:r>
              <a:rPr lang="en-US" dirty="0" err="1" smtClean="0"/>
              <a:t>usr</a:t>
            </a:r>
            <a:r>
              <a:rPr lang="en-US" dirty="0" smtClean="0"/>
              <a:t>/share/tomcat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6188" y="980661"/>
            <a:ext cx="7894582" cy="3383280"/>
          </a:xfrm>
        </p:spPr>
        <p:txBody>
          <a:bodyPr>
            <a:noAutofit/>
          </a:bodyPr>
          <a:lstStyle/>
          <a:p>
            <a:r>
              <a:rPr lang="en-US" dirty="0" smtClean="0"/>
              <a:t>Simple install: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yum install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To start: </a:t>
            </a:r>
          </a:p>
          <a:p>
            <a:pPr lvl="1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 smtClean="0"/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http://localhost:80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 smtClean="0"/>
              <a:t>Home </a:t>
            </a:r>
            <a:r>
              <a:rPr lang="en-US" dirty="0" err="1" smtClean="0"/>
              <a:t>dir</a:t>
            </a:r>
            <a:r>
              <a:rPr lang="en-US" dirty="0" smtClean="0"/>
              <a:t>: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firewall port: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--zone=public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add-port=80/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--permanent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–reload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systemctl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(stop firewall)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HTTPD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Apache HTTPD + Tomcat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8352194" cy="3383280"/>
          </a:xfrm>
        </p:spPr>
        <p:txBody>
          <a:bodyPr/>
          <a:lstStyle/>
          <a:p>
            <a:r>
              <a:rPr lang="en-US" dirty="0" smtClean="0"/>
              <a:t>Mostly used way to connect HTTPD with tomcat is </a:t>
            </a:r>
            <a:r>
              <a:rPr lang="en-US" dirty="0" err="1" smtClean="0"/>
              <a:t>mod_jk</a:t>
            </a:r>
            <a:r>
              <a:rPr lang="en-US" dirty="0" smtClean="0"/>
              <a:t> connector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mod_jk</a:t>
            </a:r>
            <a:r>
              <a:rPr lang="en-US" dirty="0" smtClean="0"/>
              <a:t> connector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/vagrant/mod_jk.so 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/modules/</a:t>
            </a:r>
          </a:p>
          <a:p>
            <a:r>
              <a:rPr lang="en-US" dirty="0"/>
              <a:t>Create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workers.properties</a:t>
            </a:r>
            <a:r>
              <a:rPr lang="en-US" dirty="0" smtClean="0"/>
              <a:t> with content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worker.list</a:t>
            </a:r>
            <a:r>
              <a:rPr lang="en-US" b="1" dirty="0" smtClean="0"/>
              <a:t>=</a:t>
            </a:r>
            <a:r>
              <a:rPr lang="en-US" b="1" dirty="0" err="1" smtClean="0"/>
              <a:t>lb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worker.lb.type</a:t>
            </a:r>
            <a:r>
              <a:rPr lang="en-US" b="1" dirty="0" smtClean="0"/>
              <a:t>=</a:t>
            </a:r>
            <a:r>
              <a:rPr lang="en-US" b="1" dirty="0" err="1" smtClean="0"/>
              <a:t>lb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worker.lb.balance_workers</a:t>
            </a:r>
            <a:r>
              <a:rPr lang="en-US" b="1" dirty="0" smtClean="0"/>
              <a:t>=</a:t>
            </a:r>
            <a:r>
              <a:rPr lang="en-US" b="1" dirty="0" err="1" smtClean="0"/>
              <a:t>myworker</a:t>
            </a:r>
            <a:r>
              <a:rPr lang="en-US" b="1" dirty="0"/>
              <a:t>, </a:t>
            </a:r>
            <a:r>
              <a:rPr lang="en-US" b="1" dirty="0" smtClean="0"/>
              <a:t>other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worker.myworker.host</a:t>
            </a:r>
            <a:r>
              <a:rPr lang="en-US" b="1" dirty="0" smtClean="0"/>
              <a:t>=localhost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worker.myworker.port</a:t>
            </a:r>
            <a:r>
              <a:rPr lang="en-US" b="1" dirty="0" smtClean="0"/>
              <a:t>=8009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worker.myworker.type</a:t>
            </a:r>
            <a:r>
              <a:rPr lang="en-US" b="1" dirty="0" smtClean="0"/>
              <a:t>=ajp13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Картинки по запросу apache tomca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52" y="1021943"/>
            <a:ext cx="2793687" cy="271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Apache HTTPD + </a:t>
            </a:r>
            <a:r>
              <a:rPr lang="en-US" dirty="0" smtClean="0"/>
              <a:t>Tomcat (Continuation)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7598780" cy="33832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Edit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httpd.conf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Add to the end of file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LoadModule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jk_module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modules/mod_jk.so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JkWorkersFile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workers.properties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JkShmFile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JkLogFile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logs/mod_jk.log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JkLogLevel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JkMount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/test*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Restart apache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Monitoring: </a:t>
            </a:r>
            <a:r>
              <a:rPr lang="en-US" dirty="0" err="1" smtClean="0"/>
              <a:t>workers.properties</a:t>
            </a:r>
            <a:r>
              <a:rPr lang="en-US" dirty="0" smtClean="0"/>
              <a:t>: </a:t>
            </a:r>
            <a:r>
              <a:rPr lang="en-US" dirty="0" err="1" smtClean="0"/>
              <a:t>worker.list</a:t>
            </a:r>
            <a:r>
              <a:rPr lang="en-US" dirty="0" smtClean="0"/>
              <a:t>=status</a:t>
            </a:r>
            <a:r>
              <a:rPr lang="en-US" dirty="0" smtClean="0"/>
              <a:t>, </a:t>
            </a:r>
            <a:r>
              <a:rPr lang="en-US" dirty="0" err="1" smtClean="0"/>
              <a:t>worker.status.type</a:t>
            </a:r>
            <a:r>
              <a:rPr lang="en-US" dirty="0" smtClean="0"/>
              <a:t>=status</a:t>
            </a:r>
          </a:p>
          <a:p>
            <a:pPr marL="0" indent="0">
              <a:buNone/>
            </a:pPr>
            <a:r>
              <a:rPr lang="en-US" dirty="0" err="1" smtClean="0"/>
              <a:t>Httpd.conf</a:t>
            </a:r>
            <a:r>
              <a:rPr lang="en-US" dirty="0" smtClean="0"/>
              <a:t>: </a:t>
            </a:r>
            <a:r>
              <a:rPr lang="en-US" dirty="0" err="1" smtClean="0"/>
              <a:t>JkMount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jk</a:t>
            </a:r>
            <a:r>
              <a:rPr lang="en-US" dirty="0"/>
              <a:t>-status </a:t>
            </a:r>
            <a:r>
              <a:rPr lang="en-US" dirty="0" err="1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4" y="1079898"/>
            <a:ext cx="7598780" cy="3383280"/>
          </a:xfrm>
        </p:spPr>
        <p:txBody>
          <a:bodyPr>
            <a:normAutofit/>
          </a:bodyPr>
          <a:lstStyle/>
          <a:p>
            <a:r>
              <a:rPr lang="en-US" dirty="0" smtClean="0"/>
              <a:t>Apache HTTP server, Apache Tomcat, protocols: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www.wellho.net/mouth/1549_http-https-and-ajp-comparison-and-choice.html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www.youtube.com/watch?v=1ZioHruINOA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www.youtube.com/watch?v=Hb8RMiFK4z8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 for Module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808" y="1303611"/>
            <a:ext cx="62306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Vagrantfile</a:t>
            </a:r>
            <a:r>
              <a:rPr lang="en-US" dirty="0" smtClean="0"/>
              <a:t> (in “task2” branch) based on Centos7 distributive.</a:t>
            </a:r>
          </a:p>
          <a:p>
            <a:r>
              <a:rPr lang="en-US" dirty="0" err="1" smtClean="0"/>
              <a:t>Vagrantfile</a:t>
            </a:r>
            <a:r>
              <a:rPr lang="en-US" dirty="0" smtClean="0"/>
              <a:t> should bring up and provision three VMs: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with </a:t>
            </a:r>
            <a:r>
              <a:rPr lang="en-US" dirty="0" err="1" smtClean="0"/>
              <a:t>with</a:t>
            </a:r>
            <a:r>
              <a:rPr lang="en-US" dirty="0" smtClean="0"/>
              <a:t> Apache </a:t>
            </a:r>
            <a:r>
              <a:rPr lang="en-US" dirty="0" err="1" smtClean="0"/>
              <a:t>httpd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with </a:t>
            </a:r>
            <a:r>
              <a:rPr lang="en-US" dirty="0" err="1"/>
              <a:t>w</a:t>
            </a:r>
            <a:r>
              <a:rPr lang="en-US" dirty="0" err="1" smtClean="0"/>
              <a:t>ith</a:t>
            </a:r>
            <a:r>
              <a:rPr lang="en-US" dirty="0" smtClean="0"/>
              <a:t> JRE + 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index.html (in both tomcat VMs) in </a:t>
            </a:r>
            <a:r>
              <a:rPr lang="en-US" dirty="0" err="1" smtClean="0"/>
              <a:t>usr</a:t>
            </a:r>
            <a:r>
              <a:rPr lang="en-US" dirty="0" smtClean="0"/>
              <a:t>/share/tomcat/</a:t>
            </a:r>
            <a:r>
              <a:rPr lang="en-US" dirty="0" err="1" smtClean="0"/>
              <a:t>webapps</a:t>
            </a:r>
            <a:r>
              <a:rPr lang="en-US" dirty="0" smtClean="0"/>
              <a:t>/&lt;</a:t>
            </a:r>
            <a:r>
              <a:rPr lang="en-US" dirty="0" err="1" smtClean="0"/>
              <a:t>some_fodler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possible workaround to get IP address: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systemctl</a:t>
            </a:r>
            <a:r>
              <a:rPr lang="en-US" b="1" dirty="0" smtClean="0"/>
              <a:t> restart network</a:t>
            </a:r>
          </a:p>
        </p:txBody>
      </p:sp>
    </p:spTree>
    <p:extLst>
      <p:ext uri="{BB962C8B-B14F-4D97-AF65-F5344CB8AC3E}">
        <p14:creationId xmlns:p14="http://schemas.microsoft.com/office/powerpoint/2010/main" val="1802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22065</TotalTime>
  <Words>295</Words>
  <Application>Microsoft Office PowerPoint</Application>
  <PresentationFormat>On-screen Show (16:9)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Vitali Zevako</cp:lastModifiedBy>
  <cp:revision>1055</cp:revision>
  <cp:lastPrinted>2014-07-09T13:30:36Z</cp:lastPrinted>
  <dcterms:created xsi:type="dcterms:W3CDTF">2014-07-08T13:27:24Z</dcterms:created>
  <dcterms:modified xsi:type="dcterms:W3CDTF">2017-01-18T16:28:40Z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