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12722667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12722667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12722667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12722667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2ce7fb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2ce7fb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670075" y="739900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Хакатон «Общество. Качество жизни и социальная поддержка». Цифровой Прорыв 2021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Студенты ИМИТ ПетрГУ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2913500" y="2318800"/>
            <a:ext cx="3251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Calibri"/>
                <a:ea typeface="Calibri"/>
                <a:cs typeface="Calibri"/>
                <a:sym typeface="Calibri"/>
              </a:rPr>
              <a:t>Кейс 7.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Calibri"/>
                <a:ea typeface="Calibri"/>
                <a:cs typeface="Calibri"/>
                <a:sym typeface="Calibri"/>
              </a:rPr>
              <a:t>«Соцзащита»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451025" y="395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 задачи до идеи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51025" y="978225"/>
            <a:ext cx="8292000" cy="38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ru" sz="1320"/>
              <a:t>Создание единого ресурса,на основе баз данных государственных органов учёта граждан, для формирования метрик и признаком, по средствам общего статистического анализа, с помощью которых будет проводиться формирование реестра бедных/малоимущих граждан и предоставляться им в приоритетном порядке соответствующие социальные выплаты и льготы.</a:t>
            </a:r>
            <a:endParaRPr sz="132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20"/>
          </a:p>
          <a:p>
            <a:pPr indent="-31242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20"/>
              <a:buChar char="●"/>
            </a:pPr>
            <a:r>
              <a:rPr lang="ru" sz="1320"/>
              <a:t>Будет сделана визуализация обобщенных данных уровня благосостояния граждан  в виде “тепловых диаграмм” и графиков для предоставления  возможности органам власти в регионе мониторить текущее состояние обеспеченности и достатка граждан в определённых районах для более эффективного перераспределения и реорганизации имеющихся ресурсов.</a:t>
            </a:r>
            <a:endParaRPr sz="1320"/>
          </a:p>
          <a:p>
            <a:pPr indent="0" lvl="0" marL="45720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20"/>
          </a:p>
          <a:p>
            <a:pPr indent="-312420" lvl="0" marL="45720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SzPts val="1320"/>
              <a:buChar char="●"/>
            </a:pPr>
            <a:r>
              <a:rPr lang="ru" sz="1320"/>
              <a:t>Автоматическое уведомление пользователей о возможности предоставления им льготных и материальных услуг будет производится за счёт подключения нашего сервиса к государственным платформам ведения цифрового профиля граждан, последующего анализа их социальных/трудовых характеристик,  сравнение с уже сформированной обобщённой базой данных и отнесение граждан к той или иной группе населения по профилю бедности.</a:t>
            </a:r>
            <a:endParaRPr sz="13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67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Данные, принятые для иллюстрации и функциональность ТК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526975"/>
            <a:ext cx="7505700" cy="29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Доля малоимущих от общего числа населения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Диаграмма, иллюстрирующая долю малообеспеченных семей с детьми (до 18 лет) в каждом районе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Тепловая карта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Иллюстрация количества малооб. семей и многодетных малооб. семей с доп. функцией фильтрации по категориям (“Дети до …”)  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Иллюстрация количества неполных семей 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Отображение семей, нуждающихся в улучшении жилищных условий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Семьи, находящиеся в особо опасном положении (2 категории)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Прирост/Отток населения 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Сопоставить внебрачную рождаемость и количество неблагополучных семей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Доля инвалидов от общего количества населения в каждом регионе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