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320" y="0"/>
            <a:ext cx="43200" cy="32688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3240" y="329400"/>
            <a:ext cx="43200" cy="181224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3240" y="2144160"/>
            <a:ext cx="43200" cy="222840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-6480" y="4375080"/>
            <a:ext cx="43200" cy="78552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2600" cy="43668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4320" y="0"/>
            <a:ext cx="43200" cy="32688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-3240" y="329400"/>
            <a:ext cx="43200" cy="181224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3240" y="2144160"/>
            <a:ext cx="43200" cy="222840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flipH="1">
            <a:off x="-6480" y="4375080"/>
            <a:ext cx="43200" cy="78552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2600" cy="43668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4320" y="0"/>
            <a:ext cx="43200" cy="32688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-3240" y="329400"/>
            <a:ext cx="43200" cy="181224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-3240" y="2144160"/>
            <a:ext cx="43200" cy="222840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flipH="1">
            <a:off x="-6480" y="4375080"/>
            <a:ext cx="43200" cy="78552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2600" cy="436680"/>
          </a:xfrm>
          <a:prstGeom prst="rect">
            <a:avLst/>
          </a:prstGeom>
          <a:ln>
            <a:noFill/>
          </a:ln>
        </p:spPr>
      </p:pic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abs/1405.4053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3000" y="841680"/>
            <a:ext cx="6855480" cy="17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3380" spc="-1" strike="noStrike">
                <a:solidFill>
                  <a:srgbClr val="30323e"/>
                </a:solidFill>
                <a:latin typeface="Century Gothic"/>
                <a:ea typeface="DejaVu Sans"/>
              </a:rPr>
              <a:t>7.c.ii Semantyka dystrybucyjna dokumentów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000" y="2701440"/>
            <a:ext cx="685548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564"/>
              </a:spcBef>
            </a:pP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Ryszard Tuora</a:t>
            </a:r>
            <a:endParaRPr b="0" lang="en-US" sz="13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30000" y="343080"/>
            <a:ext cx="2946600" cy="11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Reprezentowanie dokumentów: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30000" y="1542960"/>
            <a:ext cx="2946600" cy="28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Wektory powinny uchwytywać podobieństwo semantyczne, a nie tylko podobieństwo leksykalne.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Wektory powinny mieć </a:t>
            </a: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stały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, </a:t>
            </a: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niski rozmiar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, niezależnie od długości dokumentu.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Dla długich tekstów, tradycyjny TFIDF jest lepszą metodą.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1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Jak wykorzystać zanurzenia słów do konstrukcji reprezentacji tekstów?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458040" y="4767120"/>
            <a:ext cx="205488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E81A1C5-BFEE-45D4-9C06-08CC88372BC0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937760" y="1920240"/>
            <a:ext cx="383976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Młoda kobieta ubiera czapkę.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Dziewczyna zakłada czapeczkę.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30000" y="343080"/>
            <a:ext cx="2946600" cy="11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Uśrednianie wektorów: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30000" y="1542960"/>
            <a:ext cx="2946600" cy="28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Wektor dla tekstu, to średnia z wektorów tokenów składających się na tekst.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Prosta metoda dająca przyzwoite rezultaty.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Nie uchwytuje kolejności słów, ani kompozycyjności tekstów: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i="1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Kmicic wystrzelił z pistoletu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vs.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i="1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Kmicic </a:t>
            </a:r>
            <a:r>
              <a:rPr b="1" i="1" lang="en-US" sz="1050" spc="-1" strike="noStrike">
                <a:solidFill>
                  <a:srgbClr val="ed1c24"/>
                </a:solidFill>
                <a:latin typeface="Century Gothic"/>
                <a:ea typeface="DejaVu Sans"/>
              </a:rPr>
              <a:t>nie</a:t>
            </a:r>
            <a:r>
              <a:rPr b="0" i="1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 wystrzelił z pistoletu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458040" y="4767120"/>
            <a:ext cx="205488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39891B5-68D7-4C4E-89BA-17DF545CAF0F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19720" t="37445" r="40278" b="28773"/>
          <a:stretch/>
        </p:blipFill>
        <p:spPr>
          <a:xfrm>
            <a:off x="4937760" y="1645920"/>
            <a:ext cx="3656520" cy="173628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5486400" y="2834640"/>
            <a:ext cx="2833920" cy="30132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30000" y="343080"/>
            <a:ext cx="2946600" cy="11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Agregacja przez sieci neuronowe: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30000" y="1542960"/>
            <a:ext cx="2946600" cy="28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opracowuje metodę agregacji pasującą do uczonego zadania.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Może być wrażliwa na kolejność, i kompozycyjność w języku.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Wymaga treningu, i nadaje się tylko do zastosowań pokrewnych względem uczonego zadania.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458040" y="4767120"/>
            <a:ext cx="205488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C996861-7AEF-483C-9F38-4D620A3F59FD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rcRect l="32998" t="28441" r="25998" b="37774"/>
          <a:stretch/>
        </p:blipFill>
        <p:spPr>
          <a:xfrm>
            <a:off x="4663440" y="1188720"/>
            <a:ext cx="3747960" cy="173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30000" y="343080"/>
            <a:ext cx="3575520" cy="11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doc2vec (2014):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30000" y="1542960"/>
            <a:ext cx="2946600" cy="28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Zadanie modelowania języka – przewidywania kolejnego słowa.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Do architektury word2vec, dołączamy warstwę zanurzającą paragrafy.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Otrzymujemy reprezentację paragrafów, pozwalającą przewidywać słowa w nich zawarte.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Aby uzyskać reprezentację nowego dokumentu, musimy przeuczyć model.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458040" y="4767120"/>
            <a:ext cx="205488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36ABDE5-3694-4550-96BA-B1C69111A278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630000" y="4226040"/>
            <a:ext cx="3296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https://arxiv.org/abs/1405.4053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rcRect l="49768" t="26453" r="12230" b="37984"/>
          <a:stretch/>
        </p:blipFill>
        <p:spPr>
          <a:xfrm>
            <a:off x="5029200" y="1371600"/>
            <a:ext cx="3473640" cy="182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458040" y="4767120"/>
            <a:ext cx="205488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D79F1E2-A7F3-4BF9-B0D9-73BAA2DF1FFE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626920" y="1953360"/>
            <a:ext cx="3888360" cy="7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Dziękujemy za uwagę.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Podziel się opinią ze szkolenia </a:t>
            </a: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@sagespl </a:t>
            </a: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na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51" name="Obraz 8" descr=""/>
          <p:cNvPicPr/>
          <p:nvPr/>
        </p:nvPicPr>
        <p:blipFill>
          <a:blip r:embed="rId1"/>
          <a:stretch/>
        </p:blipFill>
        <p:spPr>
          <a:xfrm>
            <a:off x="3683880" y="3003120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152" name="Obraz 10" descr=""/>
          <p:cNvPicPr/>
          <p:nvPr/>
        </p:nvPicPr>
        <p:blipFill>
          <a:blip r:embed="rId2"/>
          <a:stretch/>
        </p:blipFill>
        <p:spPr>
          <a:xfrm>
            <a:off x="4326840" y="2991600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153" name="Obraz 12" descr=""/>
          <p:cNvPicPr/>
          <p:nvPr/>
        </p:nvPicPr>
        <p:blipFill>
          <a:blip r:embed="rId3"/>
          <a:stretch/>
        </p:blipFill>
        <p:spPr>
          <a:xfrm>
            <a:off x="4954320" y="2991600"/>
            <a:ext cx="377280" cy="37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2019-10-18T09:12:46Z</dcterms:created>
  <dc:creator>Agata Kuźma</dc:creator>
  <dc:description/>
  <dc:language>en-US</dc:language>
  <cp:lastModifiedBy/>
  <dcterms:modified xsi:type="dcterms:W3CDTF">2021-01-03T21:09:28Z</dcterms:modified>
  <cp:revision>32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