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1760" cy="325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1760" cy="18108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1760" cy="22269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7920" y="4375080"/>
            <a:ext cx="41760" cy="7840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160" cy="4352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1760" cy="325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1760" cy="18108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1760" cy="22269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7920" y="4375080"/>
            <a:ext cx="41760" cy="7840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160" cy="43524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1760" cy="325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1760" cy="18108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1760" cy="22269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7920" y="4375080"/>
            <a:ext cx="41760" cy="7840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160" cy="43524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4040" cy="17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7.h.i Modele językowe - ELMo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404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624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Modele językowe: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4214160" cy="28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Przewidywanie występowania słów na podstawie kontekstu: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Ze świeżej rany trysnęła ____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Semantyka dystrybucyjna: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You shall know a word by the company it keeps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~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 Rupert Firth (1957)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E77737-4204-42AD-8CE7-1D225D4D12A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Formula 4"/>
              <p:cNvSpPr txBox="1"/>
              <p:nvPr/>
            </p:nvSpPr>
            <p:spPr>
              <a:xfrm>
                <a:off x="5577840" y="2061000"/>
                <a:ext cx="2021040" cy="428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30000" y="343080"/>
            <a:ext cx="294624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Klasyczna architektura NLP: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30000" y="1542960"/>
            <a:ext cx="4214160" cy="28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Reprezentacja tekstu przez embeddingi.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Sieć do reprezentacji kontekstu I agregacji danych.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Klasyfikator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D55486-7559-4D34-8AAF-2A1A5A7D7DE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50764" t="26593" r="25232" b="43178"/>
          <a:stretch/>
        </p:blipFill>
        <p:spPr>
          <a:xfrm>
            <a:off x="5852520" y="1189080"/>
            <a:ext cx="2194200" cy="15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ELMo (2018):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30000" y="1542960"/>
            <a:ext cx="294516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mbeddings from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L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anguage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dels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– pretrenowana sieć neuronowa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składa się z: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warstwy konwoiucyjnej opartej na znakach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dwóch dwukierunkowych warstw LSTM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klasyfikatora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zastosowaniach podłączamy model bezpośrednio do sieci.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DC9188B-4C67-4023-9402-392B027FB0B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480560" y="2506680"/>
            <a:ext cx="402300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rcRect l="37719" t="25004" r="29278" b="32329"/>
          <a:stretch/>
        </p:blipFill>
        <p:spPr>
          <a:xfrm>
            <a:off x="5486400" y="915120"/>
            <a:ext cx="3017160" cy="21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Połączenie rezydualne: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30000" y="1542960"/>
            <a:ext cx="294516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Połączenie rezydualne, to takie które omija jedną warstwę, czyli wrzuca do warstwy n+2 wejście z warstwy n.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Każda z warstw mogą uczyć się reprezentować inne cechy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EEE94F-0C60-4624-A258-5A8B9BD19A1A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480560" y="2506680"/>
            <a:ext cx="402300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rcRect l="38864" t="26593" r="25230" b="34289"/>
          <a:stretch/>
        </p:blipFill>
        <p:spPr>
          <a:xfrm>
            <a:off x="5312880" y="1005840"/>
            <a:ext cx="328248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ELMo (2018):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30000" y="1542960"/>
            <a:ext cx="294516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mbeddings from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L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anguage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dels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– pretrenowana sieć neuronowa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składa się z: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warstwy konwoiucyjnej opartej na znakach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dwóch dwukierunkowych warstw LSTM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klasyfikatora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zastosowaniach podłączamy model bezpośrednio do sieci.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AA3FCF-6B15-45E3-B530-F9CCBBBF95B6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480560" y="2506680"/>
            <a:ext cx="402300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rcRect l="37719" t="25004" r="29278" b="32329"/>
          <a:stretch/>
        </p:blipFill>
        <p:spPr>
          <a:xfrm>
            <a:off x="5486400" y="915120"/>
            <a:ext cx="3017160" cy="21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30000" y="343080"/>
            <a:ext cx="294624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Embeddingi kontekstowe: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30000" y="1542960"/>
            <a:ext cx="4214160" cy="28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Ponieważ ELMo zawiera warstwy rekurencyjne, jest wrażliwy na kontekst: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mamy kwiaty dla mamy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4D12FA-5D49-44FA-BF98-F18B7FF7EBF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37719" t="25004" r="30278" b="32322"/>
          <a:stretch/>
        </p:blipFill>
        <p:spPr>
          <a:xfrm>
            <a:off x="5486760" y="914760"/>
            <a:ext cx="292572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0000" y="343080"/>
            <a:ext cx="294624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Embeddingi </a:t>
            </a: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kontekstowe: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30000" y="1542960"/>
            <a:ext cx="4214160" cy="28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ELMo możemy następnie inkorporować do większego modelu.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tym celu zamrażamy wagi ELMo, i uczeniu podlega jedynie reszta sieci.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58040" y="4767120"/>
            <a:ext cx="2054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1D9FD2-C966-4452-BD5A-AF107C1A02D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40801" t="17683" r="32195" b="34310"/>
          <a:stretch/>
        </p:blipFill>
        <p:spPr>
          <a:xfrm>
            <a:off x="5578200" y="914760"/>
            <a:ext cx="2468520" cy="24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037EFB-8C9A-4865-A361-1BE91CA1013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626920" y="1953360"/>
            <a:ext cx="388692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4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4320" cy="364320"/>
          </a:xfrm>
          <a:prstGeom prst="rect">
            <a:avLst/>
          </a:prstGeom>
          <a:ln>
            <a:noFill/>
          </a:ln>
        </p:spPr>
      </p:pic>
      <p:pic>
        <p:nvPicPr>
          <p:cNvPr id="165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4320" cy="364320"/>
          </a:xfrm>
          <a:prstGeom prst="rect">
            <a:avLst/>
          </a:prstGeom>
          <a:ln>
            <a:noFill/>
          </a:ln>
        </p:spPr>
      </p:pic>
      <p:pic>
        <p:nvPicPr>
          <p:cNvPr id="166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5840" cy="3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2020-12-30T17:35:27Z</dcterms:modified>
  <cp:revision>50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