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1400" cy="325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1400" cy="181044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1400" cy="222660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8640" y="4375080"/>
            <a:ext cx="41400" cy="78372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0800" cy="43488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368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7.h.i Modele językowe - ELMo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3680" cy="4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588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Modele językowe: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4213800" cy="28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Przewidywanie występowania słów na podstawie kontekstu: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Ze świeżej rany trysnęła ____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Semantyka dystrybucyjna: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You shall know a word by the company it keeps</a:t>
            </a:r>
            <a:endParaRPr b="0" lang="en-US" sz="11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564"/>
              </a:spcBef>
            </a:pPr>
            <a:r>
              <a:rPr b="0" i="1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~ 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 Rupert Firth (1957)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4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8A67D0-9AB2-4B2D-999D-399F78BF282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Formula 4"/>
              <p:cNvSpPr txBox="1"/>
              <p:nvPr/>
            </p:nvSpPr>
            <p:spPr>
              <a:xfrm>
                <a:off x="5577840" y="2061000"/>
                <a:ext cx="1887480" cy="42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...</m:t>
                        </m:r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t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30000" y="343080"/>
            <a:ext cx="294588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Klasyczna architektura NLP: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30000" y="1542960"/>
            <a:ext cx="4213800" cy="28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Reprezentacja tekstu przez embeddingi.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Sieć do reprezentacji kontekstu I agregacji danych.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3. Klasyfikator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458040" y="4767120"/>
            <a:ext cx="2054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42FB9E-901B-4889-BEFD-8E36BCC5319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50772" t="26597" r="25236" b="43185"/>
          <a:stretch/>
        </p:blipFill>
        <p:spPr>
          <a:xfrm>
            <a:off x="5852520" y="1189080"/>
            <a:ext cx="2193840" cy="155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ELMo (2018):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30000" y="1542960"/>
            <a:ext cx="294480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mbeddings from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L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anguage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dels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– pretrenowana sieć neuronowa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składa się z: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warstwy konwolucyjnej opartej na znakach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dwóch dwukierunkowych warstw LSTM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klasyfikatora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zastosowaniach podłączamy model bezpośrednio do sieci.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A89661-2026-4348-9CE8-FCBC52B72ED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480560" y="2506680"/>
            <a:ext cx="40226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rcRect l="40807" t="28353" r="27199" b="30758"/>
          <a:stretch/>
        </p:blipFill>
        <p:spPr>
          <a:xfrm>
            <a:off x="5760720" y="914400"/>
            <a:ext cx="2925360" cy="21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Połączenie rezydualne: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30000" y="1542960"/>
            <a:ext cx="294480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Połączenie rezydualne, to takie które omija jedną warstwę, czyli wrzuca do warstwy n+2 wejście z warstwy n.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Każda z warstw mogą uczyć się reprezentować inne cechy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149B1FE-64D6-4DDC-B5CD-78998E8B213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480560" y="2506680"/>
            <a:ext cx="40226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rcRect l="38870" t="26597" r="25234" b="34292"/>
          <a:stretch/>
        </p:blipFill>
        <p:spPr>
          <a:xfrm>
            <a:off x="5312880" y="1005840"/>
            <a:ext cx="3282120" cy="20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343080"/>
            <a:ext cx="2944800" cy="11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ELMo (2018):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30000" y="1542960"/>
            <a:ext cx="2944800" cy="28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E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mbeddings from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L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anguage </a:t>
            </a:r>
            <a:r>
              <a:rPr b="1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dels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językowy – pretrenowana sieć neuronowa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Model składa się z: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warstwy konwoiucyjnej opartej na znakach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dwóch dwukierunkowych warstw LSTM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klasyfikatora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zastosowaniach podłączamy model bezpośrednio do sieci.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846C41-80E1-43C3-B137-37CB20514589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480560" y="2506680"/>
            <a:ext cx="40226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rcRect l="40807" t="28353" r="27199" b="30758"/>
          <a:stretch/>
        </p:blipFill>
        <p:spPr>
          <a:xfrm>
            <a:off x="5760720" y="914400"/>
            <a:ext cx="2925360" cy="21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30000" y="343080"/>
            <a:ext cx="294588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Embeddingi kontekstowe: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30000" y="1542960"/>
            <a:ext cx="4213800" cy="28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Ponieważ ELMo zawiera warstwy rekurencyjne, jest wrażliwy na kontekst: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mamy kwiaty dla mamy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58040" y="4767120"/>
            <a:ext cx="2054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46D1841-D781-4EF3-ABD8-A71D041977D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40807" t="28353" r="27199" b="30758"/>
          <a:stretch/>
        </p:blipFill>
        <p:spPr>
          <a:xfrm>
            <a:off x="5760720" y="914760"/>
            <a:ext cx="2925360" cy="21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0000" y="343080"/>
            <a:ext cx="2945880" cy="11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Wykorzystanie ELMo: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30000" y="1542960"/>
            <a:ext cx="4213800" cy="28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ELMo możemy następnie inkorporować do większego modelu.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10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tym celu zamrażamy wagi ELMo, i uczeniu podlega jedynie reszta sieci.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400" spc="-1" strike="noStrike">
                <a:solidFill>
                  <a:srgbClr val="41c0f0"/>
                </a:solidFill>
                <a:latin typeface="Century Gothic"/>
                <a:ea typeface="DejaVu Sans"/>
              </a:rPr>
              <a:t>https://arxiv.org/pdf/1802.05365.pdf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58040" y="4767120"/>
            <a:ext cx="205416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EE3EB9-F17C-4623-B315-A641DA2141D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8803" t="29858" r="15197" b="30758"/>
          <a:stretch/>
        </p:blipFill>
        <p:spPr>
          <a:xfrm>
            <a:off x="536760" y="3003480"/>
            <a:ext cx="4126320" cy="12024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rcRect l="40724" t="16119" r="32281" b="34103"/>
          <a:stretch/>
        </p:blipFill>
        <p:spPr>
          <a:xfrm>
            <a:off x="5303880" y="823320"/>
            <a:ext cx="2468160" cy="255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5B85BD-6C55-4BA2-A299-49884032AB4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626920" y="1953360"/>
            <a:ext cx="38865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5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3960" cy="363960"/>
          </a:xfrm>
          <a:prstGeom prst="rect">
            <a:avLst/>
          </a:prstGeom>
          <a:ln>
            <a:noFill/>
          </a:ln>
        </p:spPr>
      </p:pic>
      <p:pic>
        <p:nvPicPr>
          <p:cNvPr id="166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3960" cy="363960"/>
          </a:xfrm>
          <a:prstGeom prst="rect">
            <a:avLst/>
          </a:prstGeom>
          <a:ln>
            <a:noFill/>
          </a:ln>
        </p:spPr>
      </p:pic>
      <p:pic>
        <p:nvPicPr>
          <p:cNvPr id="167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5480" cy="3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2021-01-07T17:22:06Z</dcterms:modified>
  <cp:revision>53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