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0680" cy="324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0680" cy="18097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0680" cy="22258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9360" y="4375080"/>
            <a:ext cx="40680" cy="7830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080" cy="4341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0680" cy="324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0680" cy="18097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0680" cy="22258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9360" y="4375080"/>
            <a:ext cx="40680" cy="7830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080" cy="43416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0680" cy="324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0680" cy="18097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0680" cy="22258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9360" y="4375080"/>
            <a:ext cx="40680" cy="7830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080" cy="43416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ieeexplore.ieee.org/document/6177724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29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8.e.i Systemy dialogowe (chatboty) - historia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29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4080" cy="11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Historia systemów dialogowych –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Faza koncepcyjna: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32079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Test Turinga: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Komputery należy uznać za istoty myślące jeżeli będą w stanie dostatecznie dobrze symulować inteligentne zachowanie człowieka.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Zachowaniem inteligentnym </a:t>
            </a:r>
            <a:r>
              <a:rPr b="0" i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par excellence 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jest rozmowa</a:t>
            </a:r>
            <a:r>
              <a:rPr b="0" i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2E10C1-4D26-4AF6-BF92-6E888C3DE93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873400" y="844200"/>
            <a:ext cx="2539080" cy="25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30000" y="343080"/>
            <a:ext cx="2944080" cy="11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Historia systemów dialogowych – ELIZA (1966):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30000" y="1542960"/>
            <a:ext cx="32079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Chatbot do psychoterapii 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Rogerowskiej.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Wykorzystuje reguły wyszukiwania 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dopasowań, i szablony.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Nie ma dostępu do żadnej bazy 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wiedzy.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7095ED-32D5-455F-8107-4D5F2445892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937760" y="914400"/>
            <a:ext cx="3808080" cy="268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30000" y="343080"/>
            <a:ext cx="2944080" cy="11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Historia systemów dialogowych – IBM Watson (2011):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30000" y="1542960"/>
            <a:ext cx="32079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Złożona, wielomodułowa architektura.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Integracja z bazami wiedzy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Wykorzystanie uczenia maszynowego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CA7194C-31CA-4925-BAA4-62282041A36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942080" y="914400"/>
            <a:ext cx="4019040" cy="22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30000" y="343080"/>
            <a:ext cx="2944080" cy="11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Historia systemów dialogowych – IBM Watson (2011):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30000" y="1542960"/>
            <a:ext cx="32079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Fakt:</a:t>
            </a:r>
            <a:r>
              <a:rPr b="0" i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 Maria Skłodowska-Curie odkryła polon i rad.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(MSC, odkryć, polon)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(MSC, odkryć, rad)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Pytanie:</a:t>
            </a:r>
            <a:r>
              <a:rPr b="0" i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</a:t>
            </a:r>
            <a:r>
              <a:rPr b="0" i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Osiągnięciem której noblistki było odkrycie chemicznego pierwiastka polonu?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275A48-78BB-459A-B742-BB3051D52D6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30801" t="15906" r="11195" b="28976"/>
          <a:stretch/>
        </p:blipFill>
        <p:spPr>
          <a:xfrm>
            <a:off x="5120640" y="914400"/>
            <a:ext cx="3657600" cy="1954800"/>
          </a:xfrm>
          <a:prstGeom prst="rect">
            <a:avLst/>
          </a:prstGeom>
          <a:ln>
            <a:noFill/>
          </a:ln>
        </p:spPr>
      </p:pic>
      <p:sp>
        <p:nvSpPr>
          <p:cNvPr id="147" name="TextShape 4"/>
          <p:cNvSpPr txBox="1"/>
          <p:nvPr/>
        </p:nvSpPr>
        <p:spPr>
          <a:xfrm>
            <a:off x="5029200" y="2930040"/>
            <a:ext cx="3840480" cy="5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2"/>
              </a:rPr>
              <a:t>https://ieeexplore.ieee.org/document/6177724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30000" y="343080"/>
            <a:ext cx="2944080" cy="11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Historia systemów dialogowych – Ewaluacja: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30000" y="1542960"/>
            <a:ext cx="32079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Nie ma prostej odpowiedzi na pytanie: “Czy jakaś maszyna przeszła już test Turinga?”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Nagroda Loebnera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Alexa Prize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192932-DB54-4991-B2D9-2D40AB2B58D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48640" y="4206240"/>
            <a:ext cx="4089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https://www.pandorabots.com/mitsuku/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rcRect l="78992" t="23542" r="1004" b="14229"/>
          <a:stretch/>
        </p:blipFill>
        <p:spPr>
          <a:xfrm>
            <a:off x="4937760" y="640440"/>
            <a:ext cx="182844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C21B92-D866-4210-B4D9-1BECFFFDD14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626920" y="1953360"/>
            <a:ext cx="388584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55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3240" cy="363240"/>
          </a:xfrm>
          <a:prstGeom prst="rect">
            <a:avLst/>
          </a:prstGeom>
          <a:ln>
            <a:noFill/>
          </a:ln>
        </p:spPr>
      </p:pic>
      <p:pic>
        <p:nvPicPr>
          <p:cNvPr id="156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3240" cy="363240"/>
          </a:xfrm>
          <a:prstGeom prst="rect">
            <a:avLst/>
          </a:prstGeom>
          <a:ln>
            <a:noFill/>
          </a:ln>
        </p:spPr>
      </p:pic>
      <p:pic>
        <p:nvPicPr>
          <p:cNvPr id="157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4760" cy="3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2021-01-18T18:48:38Z</dcterms:modified>
  <cp:revision>57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