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3B384-2592-46ED-8CCC-F379DE284ADD}" type="datetimeFigureOut">
              <a:rPr lang="en-US"/>
              <a:t>5/19/2016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AE593-1B2C-420D-A3D4-113ED6561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E593-1B2C-420D-A3D4-113ED6561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9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E593-1B2C-420D-A3D4-113ED6561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E593-1B2C-420D-A3D4-113ED6561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E593-1B2C-420D-A3D4-113ED6561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E593-1B2C-420D-A3D4-113ED6561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9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Arcane Arcade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</a:t>
            </a:r>
            <a:r>
              <a:rPr lang="en-US" dirty="0" err="1"/>
              <a:t>terabites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Dzilafho Mulugisi</a:t>
            </a:r>
          </a:p>
          <a:p>
            <a:r>
              <a:rPr lang="en-US" dirty="0"/>
              <a:t>Gershom Maluleke</a:t>
            </a:r>
          </a:p>
          <a:p>
            <a:r>
              <a:rPr lang="en-US" dirty="0"/>
              <a:t>Elton Tom</a:t>
            </a:r>
          </a:p>
          <a:p>
            <a:r>
              <a:rPr lang="en-US" dirty="0"/>
              <a:t>Christiaan Nel</a:t>
            </a:r>
          </a:p>
        </p:txBody>
      </p:sp>
    </p:spTree>
    <p:extLst>
      <p:ext uri="{BB962C8B-B14F-4D97-AF65-F5344CB8AC3E}">
        <p14:creationId xmlns:p14="http://schemas.microsoft.com/office/powerpoint/2010/main" val="58213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Tony van der Linden, Executive at BBD</a:t>
            </a:r>
          </a:p>
          <a:p>
            <a:r>
              <a:rPr lang="en-US" dirty="0"/>
              <a:t>Sponsored by the research and development team of BBD</a:t>
            </a:r>
          </a:p>
        </p:txBody>
      </p:sp>
      <p:pic>
        <p:nvPicPr>
          <p:cNvPr id="4" name="Picture 3" descr="Icons_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70" y="1927112"/>
            <a:ext cx="5336726" cy="53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9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Potential employees should be able to complete programming challenges in an esoteric language, or "esolang"</a:t>
            </a:r>
          </a:p>
          <a:p>
            <a:r>
              <a:rPr lang="en-US" dirty="0"/>
              <a:t>Users will write and run the code to complete the challenges</a:t>
            </a:r>
          </a:p>
          <a:p>
            <a:r>
              <a:rPr lang="en-US" dirty="0"/>
              <a:t>Results from the challenges will be used to determine the users' skills</a:t>
            </a:r>
          </a:p>
          <a:p>
            <a:r>
              <a:rPr lang="en-US" dirty="0"/>
              <a:t>Users should be able to complete the challenges from their web browser or tablet</a:t>
            </a:r>
          </a:p>
        </p:txBody>
      </p:sp>
    </p:spTree>
    <p:extLst>
      <p:ext uri="{BB962C8B-B14F-4D97-AF65-F5344CB8AC3E}">
        <p14:creationId xmlns:p14="http://schemas.microsoft.com/office/powerpoint/2010/main" val="295045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Performance is the main desired quality attribute</a:t>
            </a:r>
          </a:p>
          <a:p>
            <a:r>
              <a:rPr lang="en-US" dirty="0"/>
              <a:t>Developing a compiler to compile the user's input</a:t>
            </a:r>
          </a:p>
          <a:p>
            <a:r>
              <a:rPr lang="en-US" dirty="0"/>
              <a:t>Challenges should increase in difficulty and make use of some programming principles such as arithmetic, condition checking, iteration, etc.</a:t>
            </a:r>
          </a:p>
          <a:p>
            <a:r>
              <a:rPr lang="en-US" dirty="0"/>
              <a:t>User challenges should make use of gamification principles</a:t>
            </a:r>
          </a:p>
          <a:p>
            <a:r>
              <a:rPr lang="en-US" dirty="0"/>
              <a:t>Administrator functionality, such as altering the esolang and challenges</a:t>
            </a:r>
          </a:p>
          <a:p>
            <a:r>
              <a:rPr lang="en-US" dirty="0"/>
              <a:t>Back-end functionality should be programmed in C# or Java</a:t>
            </a:r>
          </a:p>
          <a:p>
            <a:r>
              <a:rPr lang="en-US" dirty="0"/>
              <a:t>Front-end functionality should be HTML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2543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Important quality attributes are: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Maintainability</a:t>
            </a:r>
          </a:p>
          <a:p>
            <a:r>
              <a:rPr lang="en-US" dirty="0"/>
              <a:t>Potential architectural pattern to be used is the client-server pattern</a:t>
            </a:r>
          </a:p>
          <a:p>
            <a:r>
              <a:rPr lang="en-US" dirty="0"/>
              <a:t>Offload as much of the heavy work (compiling the code) to the server</a:t>
            </a:r>
          </a:p>
          <a:p>
            <a:r>
              <a:rPr lang="en-US" dirty="0"/>
              <a:t>Favors performance on the user's end</a:t>
            </a:r>
          </a:p>
          <a:p>
            <a:r>
              <a:rPr lang="en-US" dirty="0"/>
              <a:t>Devices in a disconnected state might prove challenging to deal with if too much is offloaded to the server</a:t>
            </a:r>
          </a:p>
        </p:txBody>
      </p:sp>
    </p:spTree>
    <p:extLst>
      <p:ext uri="{BB962C8B-B14F-4D97-AF65-F5344CB8AC3E}">
        <p14:creationId xmlns:p14="http://schemas.microsoft.com/office/powerpoint/2010/main" val="4281177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0</Words>
  <Application>Microsoft Office PowerPoint</Application>
  <PresentationFormat>Widescreen</PresentationFormat>
  <Paragraphs>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Circuit</vt:lpstr>
      <vt:lpstr>Arcane Arcade</vt:lpstr>
      <vt:lpstr>Team members</vt:lpstr>
      <vt:lpstr>Client</vt:lpstr>
      <vt:lpstr>scope</vt:lpstr>
      <vt:lpstr>requirements</vt:lpstr>
      <vt:lpstr>Software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2014-08-26T23:43:54Z</dcterms:created>
  <dcterms:modified xsi:type="dcterms:W3CDTF">2016-05-19T22:35:35Z</dcterms:modified>
</cp:coreProperties>
</file>