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0" r:id="rId4"/>
    <p:sldId id="266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D84DC3-75C0-448C-9828-6169C463D455}" type="datetimeFigureOut">
              <a:rPr lang="en-ZA" smtClean="0"/>
              <a:t>2016/07/28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F97BD18-D50C-4133-B088-28EB67F4A2EF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64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4DC3-75C0-448C-9828-6169C463D455}" type="datetimeFigureOut">
              <a:rPr lang="en-ZA" smtClean="0"/>
              <a:t>2016/07/28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BD18-D50C-4133-B088-28EB67F4A2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1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4DC3-75C0-448C-9828-6169C463D455}" type="datetimeFigureOut">
              <a:rPr lang="en-ZA" smtClean="0"/>
              <a:t>2016/07/28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BD18-D50C-4133-B088-28EB67F4A2EF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131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4DC3-75C0-448C-9828-6169C463D455}" type="datetimeFigureOut">
              <a:rPr lang="en-ZA" smtClean="0"/>
              <a:t>2016/07/28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BD18-D50C-4133-B088-28EB67F4A2EF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786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4DC3-75C0-448C-9828-6169C463D455}" type="datetimeFigureOut">
              <a:rPr lang="en-ZA" smtClean="0"/>
              <a:t>2016/07/28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BD18-D50C-4133-B088-28EB67F4A2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286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4DC3-75C0-448C-9828-6169C463D455}" type="datetimeFigureOut">
              <a:rPr lang="en-ZA" smtClean="0"/>
              <a:t>2016/07/28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BD18-D50C-4133-B088-28EB67F4A2EF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4DC3-75C0-448C-9828-6169C463D455}" type="datetimeFigureOut">
              <a:rPr lang="en-ZA" smtClean="0"/>
              <a:t>2016/07/28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BD18-D50C-4133-B088-28EB67F4A2EF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536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4DC3-75C0-448C-9828-6169C463D455}" type="datetimeFigureOut">
              <a:rPr lang="en-ZA" smtClean="0"/>
              <a:t>2016/07/28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BD18-D50C-4133-B088-28EB67F4A2EF}" type="slidenum">
              <a:rPr lang="en-ZA" smtClean="0"/>
              <a:t>‹#›</a:t>
            </a:fld>
            <a:endParaRPr lang="en-Z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042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4DC3-75C0-448C-9828-6169C463D455}" type="datetimeFigureOut">
              <a:rPr lang="en-ZA" smtClean="0"/>
              <a:t>2016/07/28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BD18-D50C-4133-B088-28EB67F4A2EF}" type="slidenum">
              <a:rPr lang="en-ZA" smtClean="0"/>
              <a:t>‹#›</a:t>
            </a:fld>
            <a:endParaRPr lang="en-Z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9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4DC3-75C0-448C-9828-6169C463D455}" type="datetimeFigureOut">
              <a:rPr lang="en-ZA" smtClean="0"/>
              <a:t>2016/07/28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BD18-D50C-4133-B088-28EB67F4A2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392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4DC3-75C0-448C-9828-6169C463D455}" type="datetimeFigureOut">
              <a:rPr lang="en-ZA" smtClean="0"/>
              <a:t>2016/07/28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BD18-D50C-4133-B088-28EB67F4A2EF}" type="slidenum">
              <a:rPr lang="en-ZA" smtClean="0"/>
              <a:t>‹#›</a:t>
            </a:fld>
            <a:endParaRPr lang="en-Z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97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4DC3-75C0-448C-9828-6169C463D455}" type="datetimeFigureOut">
              <a:rPr lang="en-ZA" smtClean="0"/>
              <a:t>2016/07/28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BD18-D50C-4133-B088-28EB67F4A2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422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4DC3-75C0-448C-9828-6169C463D455}" type="datetimeFigureOut">
              <a:rPr lang="en-ZA" smtClean="0"/>
              <a:t>2016/07/28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BD18-D50C-4133-B088-28EB67F4A2EF}" type="slidenum">
              <a:rPr lang="en-ZA" smtClean="0"/>
              <a:t>‹#›</a:t>
            </a:fld>
            <a:endParaRPr lang="en-Z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02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4DC3-75C0-448C-9828-6169C463D455}" type="datetimeFigureOut">
              <a:rPr lang="en-ZA" smtClean="0"/>
              <a:t>2016/07/28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BD18-D50C-4133-B088-28EB67F4A2EF}" type="slidenum">
              <a:rPr lang="en-ZA" smtClean="0"/>
              <a:t>‹#›</a:t>
            </a:fld>
            <a:endParaRPr lang="en-Z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06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4DC3-75C0-448C-9828-6169C463D455}" type="datetimeFigureOut">
              <a:rPr lang="en-ZA" smtClean="0"/>
              <a:t>2016/07/28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BD18-D50C-4133-B088-28EB67F4A2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767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4DC3-75C0-448C-9828-6169C463D455}" type="datetimeFigureOut">
              <a:rPr lang="en-ZA" smtClean="0"/>
              <a:t>2016/07/28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BD18-D50C-4133-B088-28EB67F4A2EF}" type="slidenum">
              <a:rPr lang="en-ZA" smtClean="0"/>
              <a:t>‹#›</a:t>
            </a:fld>
            <a:endParaRPr lang="en-Z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70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4DC3-75C0-448C-9828-6169C463D455}" type="datetimeFigureOut">
              <a:rPr lang="en-ZA" smtClean="0"/>
              <a:t>2016/07/28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BD18-D50C-4133-B088-28EB67F4A2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929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D84DC3-75C0-448C-9828-6169C463D455}" type="datetimeFigureOut">
              <a:rPr lang="en-ZA" smtClean="0"/>
              <a:t>2016/07/28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97BD18-D50C-4133-B088-28EB67F4A2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839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Project:</a:t>
            </a:r>
            <a:br>
              <a:rPr lang="en-ZA" dirty="0" smtClean="0"/>
            </a:br>
            <a:r>
              <a:rPr lang="en-ZA" dirty="0" smtClean="0"/>
              <a:t>Arcane Arcade System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87135"/>
          </a:xfrm>
        </p:spPr>
        <p:txBody>
          <a:bodyPr/>
          <a:lstStyle/>
          <a:p>
            <a:r>
              <a:rPr lang="en-ZA" dirty="0" smtClean="0"/>
              <a:t> 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36" y="3657596"/>
            <a:ext cx="2326791" cy="100517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92398" y="4662770"/>
            <a:ext cx="6815669" cy="51035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ZA" sz="2400" dirty="0" smtClean="0"/>
              <a:t>Group: TeraBites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29199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Demo Agenda: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Recap on our Project</a:t>
            </a:r>
          </a:p>
          <a:p>
            <a:r>
              <a:rPr lang="en-ZA" dirty="0" smtClean="0"/>
              <a:t>Progress since our last demo</a:t>
            </a:r>
          </a:p>
          <a:p>
            <a:r>
              <a:rPr lang="en-ZA" dirty="0" smtClean="0"/>
              <a:t>Burndown chart </a:t>
            </a:r>
          </a:p>
          <a:p>
            <a:r>
              <a:rPr lang="en-ZA" dirty="0" smtClean="0"/>
              <a:t>Scrum Board</a:t>
            </a:r>
          </a:p>
          <a:p>
            <a:r>
              <a:rPr lang="en-ZA" dirty="0" smtClean="0"/>
              <a:t>Next sprints to be taken</a:t>
            </a:r>
          </a:p>
        </p:txBody>
      </p:sp>
    </p:spTree>
    <p:extLst>
      <p:ext uri="{BB962C8B-B14F-4D97-AF65-F5344CB8AC3E}">
        <p14:creationId xmlns:p14="http://schemas.microsoft.com/office/powerpoint/2010/main" val="14415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Recap on 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Potential employees should be able to complete programming challenges </a:t>
            </a:r>
            <a:r>
              <a:rPr lang="en-ZA" dirty="0" smtClean="0"/>
              <a:t>in an </a:t>
            </a:r>
            <a:r>
              <a:rPr lang="en-ZA" dirty="0"/>
              <a:t>esoteric </a:t>
            </a:r>
            <a:r>
              <a:rPr lang="en-ZA" dirty="0" smtClean="0"/>
              <a:t>language (esolang</a:t>
            </a:r>
            <a:r>
              <a:rPr lang="en-ZA" dirty="0"/>
              <a:t>)</a:t>
            </a:r>
          </a:p>
          <a:p>
            <a:r>
              <a:rPr lang="en-ZA" dirty="0" smtClean="0"/>
              <a:t>Potential employees will be tested on the esolang through various coding challenges</a:t>
            </a:r>
            <a:endParaRPr lang="en-ZA" dirty="0"/>
          </a:p>
          <a:p>
            <a:r>
              <a:rPr lang="en-ZA" dirty="0" smtClean="0"/>
              <a:t>Main </a:t>
            </a:r>
            <a:r>
              <a:rPr lang="en-ZA" dirty="0"/>
              <a:t>o</a:t>
            </a:r>
            <a:r>
              <a:rPr lang="en-ZA" dirty="0" smtClean="0"/>
              <a:t>bjective is to implement a “new programming language” which the user will be tested on.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5987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Progress since our last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constructed the language rules to </a:t>
            </a:r>
            <a:r>
              <a:rPr lang="en-ZA" smtClean="0"/>
              <a:t>be </a:t>
            </a:r>
            <a:r>
              <a:rPr lang="en-ZA" smtClean="0"/>
              <a:t>followed….</a:t>
            </a:r>
            <a:endParaRPr lang="en-ZA" dirty="0" smtClean="0"/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9599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Technologies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6075" indent="0" algn="ctr">
              <a:buNone/>
            </a:pPr>
            <a:r>
              <a:rPr lang="en-ZA" sz="3200" u="sng" dirty="0" smtClean="0"/>
              <a:t>1. ANTLR (</a:t>
            </a:r>
            <a:r>
              <a:rPr lang="en-ZA" sz="3200" u="sng" dirty="0"/>
              <a:t>Another Tool </a:t>
            </a:r>
            <a:r>
              <a:rPr lang="en-ZA" sz="3200" u="sng" dirty="0" smtClean="0"/>
              <a:t>for </a:t>
            </a:r>
            <a:r>
              <a:rPr lang="en-ZA" sz="3200" u="sng" dirty="0"/>
              <a:t>Language Recognition</a:t>
            </a:r>
            <a:r>
              <a:rPr lang="en-ZA" sz="3200" u="sng" dirty="0" smtClean="0"/>
              <a:t>)</a:t>
            </a:r>
          </a:p>
          <a:p>
            <a:pPr marL="346075" indent="0" algn="ctr">
              <a:buNone/>
            </a:pPr>
            <a:endParaRPr lang="en-ZA" dirty="0"/>
          </a:p>
          <a:p>
            <a:pPr marL="688975" indent="-342900"/>
            <a:r>
              <a:rPr lang="en-ZA" dirty="0"/>
              <a:t>I</a:t>
            </a:r>
            <a:r>
              <a:rPr lang="en-ZA" dirty="0" smtClean="0"/>
              <a:t>s </a:t>
            </a:r>
            <a:r>
              <a:rPr lang="en-ZA" dirty="0"/>
              <a:t>a powerful parser generator for reading, processing, executing, or translating structured text or binary files. </a:t>
            </a:r>
            <a:endParaRPr lang="en-ZA" dirty="0" smtClean="0"/>
          </a:p>
          <a:p>
            <a:pPr marL="688975" indent="-342900"/>
            <a:r>
              <a:rPr lang="en-ZA" dirty="0" smtClean="0"/>
              <a:t>Is widely used, E.g. At </a:t>
            </a:r>
            <a:r>
              <a:rPr lang="en-ZA" dirty="0"/>
              <a:t>Twitter, </a:t>
            </a:r>
            <a:r>
              <a:rPr lang="en-ZA" dirty="0" smtClean="0"/>
              <a:t>it is used </a:t>
            </a:r>
            <a:r>
              <a:rPr lang="en-ZA" dirty="0"/>
              <a:t>exclusively for query parsing in Twitter </a:t>
            </a:r>
            <a:r>
              <a:rPr lang="en-ZA" dirty="0" smtClean="0"/>
              <a:t>search.</a:t>
            </a:r>
          </a:p>
        </p:txBody>
      </p:sp>
    </p:spTree>
    <p:extLst>
      <p:ext uri="{BB962C8B-B14F-4D97-AF65-F5344CB8AC3E}">
        <p14:creationId xmlns:p14="http://schemas.microsoft.com/office/powerpoint/2010/main" val="304404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Burndown chart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7494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Next sprints to be taken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28387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118</TotalTime>
  <Words>132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Project: Arcane Arcade System</vt:lpstr>
      <vt:lpstr>Demo Agenda:</vt:lpstr>
      <vt:lpstr>Recap on our Project</vt:lpstr>
      <vt:lpstr>Progress since our last demo</vt:lpstr>
      <vt:lpstr>Technologies used:</vt:lpstr>
      <vt:lpstr>Burndown chart </vt:lpstr>
      <vt:lpstr>Next sprints to be taken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Arcane Arcade System</dc:title>
  <dc:creator>User</dc:creator>
  <cp:lastModifiedBy>User</cp:lastModifiedBy>
  <cp:revision>29</cp:revision>
  <dcterms:created xsi:type="dcterms:W3CDTF">2016-07-28T09:42:59Z</dcterms:created>
  <dcterms:modified xsi:type="dcterms:W3CDTF">2016-07-28T15:04:10Z</dcterms:modified>
</cp:coreProperties>
</file>