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B503-FF28-32FE-9A4E-992185AE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E04E-1309-D44B-7890-4CB49FBE1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D068-B4BC-F644-1727-6B520C1E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5434-7098-42A3-838A-2FD2F5E3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1A80-C5D3-1650-D79D-83243BF3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BB4A-5B41-B654-3471-3B2BCFE1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000F5-BE33-58FB-79BE-C5EDF5D82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A559C-02BC-CD28-831C-3A7291E4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1215-2ECA-5D22-9F28-54C087B8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F783-E44E-1BAF-246B-BD672C8A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E329D-4116-E066-1656-6F6D4F600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D89D1-4081-B6F4-4B4C-A64EC249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5A7E-A6E2-E33E-D68A-0DED7D04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FDBAD-9EEC-99A0-9CFE-4EEAC3A6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C2CB-EC66-35D5-92B8-27327A2D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BFD9-E75C-C3C3-CD5A-469A0935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A93F-5F54-F169-F938-FFA8FA28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0801-6968-112D-120C-B6578C01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A777-8515-15EA-4528-5F3D7BE1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2AC3-D79C-5975-04EE-CDB54769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8D27-4CFF-73B5-71B0-269C9050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74D5-139D-22F1-05B4-B77AA235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3D86-16DF-2CB6-647C-B8174D2C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E16A-FD20-9423-E1EF-1BD9AA60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115F-05F7-90AB-0F82-13C8AEC5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5694-D54B-65C7-4CAF-7DD4BE9C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2959-F26B-4AF6-5608-CFD885AAE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E517E-84FE-58E1-37E3-077DCFB4F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2C628-864F-234B-E281-DBB3D332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F790-1E73-CA73-031B-8D272D3B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310C1-C793-2678-B968-4145057B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8830-E1B7-5184-F21F-0122CA9E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245A6-257A-040D-FBFB-113DF824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1924C-AB7C-EA86-9DD7-C91ABE632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92F2A-ABA5-B52A-B035-5575E4666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341A7-8ECE-A930-78B1-E25BB837E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B4215-A72B-9E3D-2F1F-B410EDFC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A936D-062D-A5AB-A42F-1090CA64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45051-18B9-96D7-AD66-C810A706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3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8EB8-05DD-44BA-DD2C-7119C96E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72FB5-21CE-C9DC-8F02-FE29628B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D8138-80DE-0C5F-2BD6-FDA08827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D20E7-0FBF-D046-6472-9F6260AF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752FD-D4E2-A82D-FE2A-3557B317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C16DA-66ED-E9B4-3929-CA50ABBD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026F-B9F7-C575-E2B9-62FB22F7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605-19CB-6D18-6215-B406417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A706-01BD-9CF8-D906-B60EBD08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8A0D2-BC52-8BEF-382C-AA669C95B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99776-DF60-451F-415D-44EC7873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B7197-8B00-3D37-AB38-5053C4EA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B179-DD25-6054-720D-77EB193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1C8B-7A16-618C-87AE-041BBE48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A4D4B-557E-D362-366C-13EDBBE08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4C43-8DD3-0FBE-4038-9C0D9AD97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1DE9-0999-AA48-56CE-A32628B1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6265-E237-E506-3308-1FD46717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3415C-4020-89E6-B016-631F3AF9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49624-031B-5309-A411-CEBFB830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10C7-1336-206C-058C-035DDB05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A61FA-0A7A-594A-EE86-0406BD555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935C-B965-423B-993B-A99C1DB3590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12A8-169D-0915-2562-B0E503515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EB6C-82D7-80E8-8E3D-5BEBF7A44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CA82-BE7E-4254-A4B5-2DB346E2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2026-0741-7CF5-100B-C466C463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Dzimiela_ Bicycle Logistics &amp; Route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270D-3202-2FC8-461B-077A9925D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b="0" u="sng" dirty="0"/>
              <a:t>User Story: Standard User</a:t>
            </a:r>
            <a:endParaRPr lang="en-US" b="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D696-0A30-D3AF-E52A-752377B5E4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a &lt;Standard User&gt;</a:t>
            </a:r>
          </a:p>
          <a:p>
            <a:r>
              <a:rPr lang="en-US" dirty="0"/>
              <a:t>I want &lt;goal&gt;</a:t>
            </a:r>
          </a:p>
          <a:p>
            <a:r>
              <a:rPr lang="en-US" dirty="0"/>
              <a:t>So That &lt;Benefit&gt;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522FE-1D39-FF4B-EAEB-0386D2285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u="sng" dirty="0"/>
              <a:t>Acceptance</a:t>
            </a:r>
            <a:r>
              <a:rPr lang="en-US" sz="4000" b="0" u="sng" dirty="0"/>
              <a:t> Criteria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E059E-68C2-1AD7-5379-95A57169A9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Conditions of Satisfaction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736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312F1-4517-3088-0BFD-9E7D1451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76362"/>
            <a:ext cx="6858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5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Dzimiela_ Bicycle Logistics &amp; Route Planning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Dzimiela_ Bicycle Logistics &amp; Route Planning</dc:title>
  <dc:creator>Casey</dc:creator>
  <cp:lastModifiedBy>Casey</cp:lastModifiedBy>
  <cp:revision>2</cp:revision>
  <dcterms:created xsi:type="dcterms:W3CDTF">2023-03-19T16:01:25Z</dcterms:created>
  <dcterms:modified xsi:type="dcterms:W3CDTF">2023-03-19T16:16:15Z</dcterms:modified>
</cp:coreProperties>
</file>