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9" r:id="rId5"/>
    <p:sldId id="265" r:id="rId6"/>
    <p:sldId id="375" r:id="rId7"/>
    <p:sldId id="266" r:id="rId8"/>
    <p:sldId id="316" r:id="rId9"/>
    <p:sldId id="367" r:id="rId10"/>
    <p:sldId id="368" r:id="rId11"/>
    <p:sldId id="369" r:id="rId12"/>
    <p:sldId id="371" r:id="rId13"/>
    <p:sldId id="370" r:id="rId14"/>
    <p:sldId id="317" r:id="rId15"/>
    <p:sldId id="319" r:id="rId16"/>
    <p:sldId id="372" r:id="rId17"/>
    <p:sldId id="373" r:id="rId18"/>
    <p:sldId id="321" r:id="rId19"/>
    <p:sldId id="322" r:id="rId20"/>
    <p:sldId id="338" r:id="rId21"/>
    <p:sldId id="3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4">
          <p15:clr>
            <a:srgbClr val="A4A3A4"/>
          </p15:clr>
        </p15:guide>
        <p15:guide id="2" orient="horz" pos="114">
          <p15:clr>
            <a:srgbClr val="A4A3A4"/>
          </p15:clr>
        </p15:guide>
        <p15:guide id="3" orient="horz" pos="569">
          <p15:clr>
            <a:srgbClr val="A4A3A4"/>
          </p15:clr>
        </p15:guide>
        <p15:guide id="4" orient="horz" pos="1157">
          <p15:clr>
            <a:srgbClr val="A4A3A4"/>
          </p15:clr>
        </p15:guide>
        <p15:guide id="5" orient="horz" pos="3743">
          <p15:clr>
            <a:srgbClr val="A4A3A4"/>
          </p15:clr>
        </p15:guide>
        <p15:guide id="6" orient="horz" pos="3900">
          <p15:clr>
            <a:srgbClr val="A4A3A4"/>
          </p15:clr>
        </p15:guide>
        <p15:guide id="7" orient="horz" pos="4016">
          <p15:clr>
            <a:srgbClr val="A4A3A4"/>
          </p15:clr>
        </p15:guide>
        <p15:guide id="8" orient="horz" pos="4207">
          <p15:clr>
            <a:srgbClr val="A4A3A4"/>
          </p15:clr>
        </p15:guide>
        <p15:guide id="9" orient="horz" pos="1111">
          <p15:clr>
            <a:srgbClr val="A4A3A4"/>
          </p15:clr>
        </p15:guide>
        <p15:guide id="10" pos="114">
          <p15:clr>
            <a:srgbClr val="A4A3A4"/>
          </p15:clr>
        </p15:guide>
        <p15:guide id="11" pos="496">
          <p15:clr>
            <a:srgbClr val="A4A3A4"/>
          </p15:clr>
        </p15:guide>
        <p15:guide id="12" pos="1652">
          <p15:clr>
            <a:srgbClr val="A4A3A4"/>
          </p15:clr>
        </p15:guide>
        <p15:guide id="13" pos="1402">
          <p15:clr>
            <a:srgbClr val="A4A3A4"/>
          </p15:clr>
        </p15:guide>
        <p15:guide id="14" pos="2559">
          <p15:clr>
            <a:srgbClr val="A4A3A4"/>
          </p15:clr>
        </p15:guide>
        <p15:guide id="15" pos="2808">
          <p15:clr>
            <a:srgbClr val="A4A3A4"/>
          </p15:clr>
        </p15:guide>
        <p15:guide id="16" pos="3715">
          <p15:clr>
            <a:srgbClr val="A4A3A4"/>
          </p15:clr>
        </p15:guide>
        <p15:guide id="17" pos="3964">
          <p15:clr>
            <a:srgbClr val="A4A3A4"/>
          </p15:clr>
        </p15:guide>
        <p15:guide id="18" pos="4871">
          <p15:clr>
            <a:srgbClr val="A4A3A4"/>
          </p15:clr>
        </p15:guide>
        <p15:guide id="19" pos="5121">
          <p15:clr>
            <a:srgbClr val="A4A3A4"/>
          </p15:clr>
        </p15:guide>
        <p15:guide id="20" pos="6028">
          <p15:clr>
            <a:srgbClr val="A4A3A4"/>
          </p15:clr>
        </p15:guide>
        <p15:guide id="21" pos="6278">
          <p15:clr>
            <a:srgbClr val="A4A3A4"/>
          </p15:clr>
        </p15:guide>
        <p15:guide id="22" pos="7185">
          <p15:clr>
            <a:srgbClr val="A4A3A4"/>
          </p15:clr>
        </p15:guide>
        <p15:guide id="23" pos="7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FE5"/>
    <a:srgbClr val="E5F5ED"/>
    <a:srgbClr val="F9E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075" autoAdjust="0"/>
  </p:normalViewPr>
  <p:slideViewPr>
    <p:cSldViewPr snapToGrid="0" showGuides="1">
      <p:cViewPr varScale="1">
        <p:scale>
          <a:sx n="83" d="100"/>
          <a:sy n="83" d="100"/>
        </p:scale>
        <p:origin x="1614" y="60"/>
      </p:cViewPr>
      <p:guideLst>
        <p:guide orient="horz" pos="454"/>
        <p:guide orient="horz" pos="114"/>
        <p:guide orient="horz" pos="569"/>
        <p:guide orient="horz" pos="1157"/>
        <p:guide orient="horz" pos="3743"/>
        <p:guide orient="horz" pos="3900"/>
        <p:guide orient="horz" pos="4016"/>
        <p:guide orient="horz" pos="4207"/>
        <p:guide orient="horz" pos="1111"/>
        <p:guide pos="114"/>
        <p:guide pos="496"/>
        <p:guide pos="1652"/>
        <p:guide pos="1402"/>
        <p:guide pos="2559"/>
        <p:guide pos="2808"/>
        <p:guide pos="3715"/>
        <p:guide pos="3964"/>
        <p:guide pos="4871"/>
        <p:guide pos="5121"/>
        <p:guide pos="6028"/>
        <p:guide pos="6278"/>
        <p:guide pos="7185"/>
        <p:guide pos="7568"/>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7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1000"/>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z="1000" smtClean="0"/>
              <a:t>‹#›</a:t>
            </a:fld>
            <a:endParaRPr lang="en-GB" sz="1000"/>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z="1000" smtClean="0"/>
              <a:t>13/02/2020</a:t>
            </a:fld>
            <a:endParaRPr lang="en-GB" sz="1000"/>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0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13/02/2020</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lambdatest.com/blog/17-lessons-i-learned-for-writing-effective-test-cas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lambdatest.com/blog/automated-cross-browser-test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10"/>
          </p:nvPr>
        </p:nvSpPr>
        <p:spPr/>
        <p:txBody>
          <a:bodyPr/>
          <a:lstStyle/>
          <a:p>
            <a:fld id="{A16CFAD1-D197-4A88-B173-A6412E995EE5}" type="slidenum">
              <a:rPr lang="en-GB" smtClean="0"/>
              <a:t>1</a:t>
            </a:fld>
            <a:endParaRPr lang="en-GB"/>
          </a:p>
        </p:txBody>
      </p:sp>
    </p:spTree>
    <p:extLst>
      <p:ext uri="{BB962C8B-B14F-4D97-AF65-F5344CB8AC3E}">
        <p14:creationId xmlns:p14="http://schemas.microsoft.com/office/powerpoint/2010/main" val="682316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Time to market</a:t>
            </a:r>
            <a:r>
              <a:rPr lang="en-US" sz="1200" b="0" i="0" u="none" strike="noStrike" kern="1200" dirty="0">
                <a:solidFill>
                  <a:schemeClr val="tx1"/>
                </a:solidFill>
                <a:effectLst/>
                <a:latin typeface="+mn-lt"/>
                <a:ea typeface="+mn-ea"/>
                <a:cs typeface="+mn-cs"/>
              </a:rPr>
              <a:t>: deployment easier, smaller and faster</a:t>
            </a:r>
          </a:p>
          <a:p>
            <a:r>
              <a:rPr lang="en-US" sz="1200" b="1" i="0" u="none" strike="noStrike" kern="1200" dirty="0">
                <a:solidFill>
                  <a:schemeClr val="tx1"/>
                </a:solidFill>
                <a:effectLst/>
                <a:latin typeface="+mn-lt"/>
                <a:ea typeface="+mn-ea"/>
                <a:cs typeface="+mn-cs"/>
              </a:rPr>
              <a:t>Reducing the Risk</a:t>
            </a:r>
            <a:r>
              <a:rPr lang="en-US" sz="1200" b="0" i="0" u="none" strike="noStrike" kern="1200" dirty="0">
                <a:solidFill>
                  <a:schemeClr val="tx1"/>
                </a:solidFill>
                <a:effectLst/>
                <a:latin typeface="+mn-lt"/>
                <a:ea typeface="+mn-ea"/>
                <a:cs typeface="+mn-cs"/>
              </a:rPr>
              <a:t>: more smaller releases, almost no downtime, totally undetectable to the users.</a:t>
            </a:r>
          </a:p>
          <a:p>
            <a:r>
              <a:rPr lang="en-US" sz="1200" b="1" i="0" u="none" strike="noStrike" kern="1200" dirty="0">
                <a:solidFill>
                  <a:schemeClr val="tx1"/>
                </a:solidFill>
                <a:effectLst/>
                <a:latin typeface="+mn-lt"/>
                <a:ea typeface="+mn-ea"/>
                <a:cs typeface="+mn-cs"/>
              </a:rPr>
              <a:t>High-Quality Application</a:t>
            </a:r>
            <a:r>
              <a:rPr lang="en-US" sz="1200" b="0" i="0" u="none" strike="noStrike" kern="1200" dirty="0">
                <a:solidFill>
                  <a:schemeClr val="tx1"/>
                </a:solidFill>
                <a:effectLst/>
                <a:latin typeface="+mn-lt"/>
                <a:ea typeface="+mn-ea"/>
                <a:cs typeface="+mn-cs"/>
              </a:rPr>
              <a:t>: Most of the process is automated, testers now have a lot of time to focus on important testing phases like exploratory, usability, security and performance testing.</a:t>
            </a:r>
          </a:p>
          <a:p>
            <a:r>
              <a:rPr lang="en-US" sz="1200" b="1" i="0" u="none" strike="noStrike" kern="1200" dirty="0">
                <a:solidFill>
                  <a:schemeClr val="tx1"/>
                </a:solidFill>
                <a:effectLst/>
                <a:latin typeface="+mn-lt"/>
                <a:ea typeface="+mn-ea"/>
                <a:cs typeface="+mn-cs"/>
              </a:rPr>
              <a:t>Reduced Cost</a:t>
            </a:r>
            <a:r>
              <a:rPr lang="en-US" sz="1200" b="0" i="0" u="none" strike="noStrike" kern="1200" dirty="0">
                <a:solidFill>
                  <a:schemeClr val="tx1"/>
                </a:solidFill>
                <a:effectLst/>
                <a:latin typeface="+mn-lt"/>
                <a:ea typeface="+mn-ea"/>
                <a:cs typeface="+mn-cs"/>
              </a:rPr>
              <a:t>: When an investment is made on testing, build and deployment, the product evolves quite a lot throughout its lifetime. The cost of frequent bug fixes and improvements are reduced since release is faster and automatic.</a:t>
            </a:r>
          </a:p>
          <a:p>
            <a:r>
              <a:rPr lang="en-US" sz="1200" b="1" i="0" u="none" strike="noStrike" kern="1200" dirty="0">
                <a:solidFill>
                  <a:schemeClr val="tx1"/>
                </a:solidFill>
                <a:effectLst/>
                <a:latin typeface="+mn-lt"/>
                <a:ea typeface="+mn-ea"/>
                <a:cs typeface="+mn-cs"/>
              </a:rPr>
              <a:t>Happier Team and Better Product</a:t>
            </a:r>
            <a:r>
              <a:rPr lang="en-US" sz="1200" b="0" i="0" u="none" strike="noStrike" kern="1200" dirty="0">
                <a:solidFill>
                  <a:schemeClr val="tx1"/>
                </a:solidFill>
                <a:effectLst/>
                <a:latin typeface="+mn-lt"/>
                <a:ea typeface="+mn-ea"/>
                <a:cs typeface="+mn-cs"/>
              </a:rPr>
              <a:t>: the team can work in a relaxing manner. Because of frequent release, the team works closely with users and learn what ideas work and what new can be implemented to delight the users. </a:t>
            </a:r>
          </a:p>
        </p:txBody>
      </p:sp>
      <p:sp>
        <p:nvSpPr>
          <p:cNvPr id="4" name="Slide Number Placeholder 3"/>
          <p:cNvSpPr>
            <a:spLocks noGrp="1"/>
          </p:cNvSpPr>
          <p:nvPr>
            <p:ph type="sldNum" sz="quarter" idx="10"/>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1076659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11</a:t>
            </a:fld>
            <a:endParaRPr lang="en-GB"/>
          </a:p>
        </p:txBody>
      </p:sp>
    </p:spTree>
    <p:extLst>
      <p:ext uri="{BB962C8B-B14F-4D97-AF65-F5344CB8AC3E}">
        <p14:creationId xmlns:p14="http://schemas.microsoft.com/office/powerpoint/2010/main" val="2794802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12</a:t>
            </a:fld>
            <a:endParaRPr lang="en-GB"/>
          </a:p>
        </p:txBody>
      </p:sp>
    </p:spTree>
    <p:extLst>
      <p:ext uri="{BB962C8B-B14F-4D97-AF65-F5344CB8AC3E}">
        <p14:creationId xmlns:p14="http://schemas.microsoft.com/office/powerpoint/2010/main" val="150677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13</a:t>
            </a:fld>
            <a:endParaRPr lang="en-GB"/>
          </a:p>
        </p:txBody>
      </p:sp>
    </p:spTree>
    <p:extLst>
      <p:ext uri="{BB962C8B-B14F-4D97-AF65-F5344CB8AC3E}">
        <p14:creationId xmlns:p14="http://schemas.microsoft.com/office/powerpoint/2010/main" val="2410729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14</a:t>
            </a:fld>
            <a:endParaRPr lang="en-GB"/>
          </a:p>
        </p:txBody>
      </p:sp>
    </p:spTree>
    <p:extLst>
      <p:ext uri="{BB962C8B-B14F-4D97-AF65-F5344CB8AC3E}">
        <p14:creationId xmlns:p14="http://schemas.microsoft.com/office/powerpoint/2010/main" val="2857012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15</a:t>
            </a:fld>
            <a:endParaRPr lang="en-GB"/>
          </a:p>
        </p:txBody>
      </p:sp>
    </p:spTree>
    <p:extLst>
      <p:ext uri="{BB962C8B-B14F-4D97-AF65-F5344CB8AC3E}">
        <p14:creationId xmlns:p14="http://schemas.microsoft.com/office/powerpoint/2010/main" val="1213477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16</a:t>
            </a:fld>
            <a:endParaRPr lang="en-GB"/>
          </a:p>
        </p:txBody>
      </p:sp>
    </p:spTree>
    <p:extLst>
      <p:ext uri="{BB962C8B-B14F-4D97-AF65-F5344CB8AC3E}">
        <p14:creationId xmlns:p14="http://schemas.microsoft.com/office/powerpoint/2010/main" val="3475018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17</a:t>
            </a:fld>
            <a:endParaRPr lang="en-GB"/>
          </a:p>
        </p:txBody>
      </p:sp>
    </p:spTree>
    <p:extLst>
      <p:ext uri="{BB962C8B-B14F-4D97-AF65-F5344CB8AC3E}">
        <p14:creationId xmlns:p14="http://schemas.microsoft.com/office/powerpoint/2010/main" val="1040885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18</a:t>
            </a:fld>
            <a:endParaRPr lang="en-GB"/>
          </a:p>
        </p:txBody>
      </p:sp>
    </p:spTree>
    <p:extLst>
      <p:ext uri="{BB962C8B-B14F-4D97-AF65-F5344CB8AC3E}">
        <p14:creationId xmlns:p14="http://schemas.microsoft.com/office/powerpoint/2010/main" val="6858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207648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how many have heard something about it and what</a:t>
            </a:r>
          </a:p>
        </p:txBody>
      </p:sp>
      <p:sp>
        <p:nvSpPr>
          <p:cNvPr id="4" name="Slide Number Placeholder 3"/>
          <p:cNvSpPr>
            <a:spLocks noGrp="1"/>
          </p:cNvSpPr>
          <p:nvPr>
            <p:ph type="sldNum" sz="quarter" idx="10"/>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4555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Continuous integration and Continuous Delivery are the processes in which your development team involves frequent code changes that are pushed in the main branch while ensuring that it does not impact any changes made by developers working parallelly. The aim of it is to reduce the chance of defects and conflicts during the integration of the complete project. </a:t>
            </a:r>
          </a:p>
          <a:p>
            <a:br>
              <a:rPr lang="en-US" dirty="0"/>
            </a:b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a:t>
            </a:fld>
            <a:endParaRPr lang="en-GB"/>
          </a:p>
        </p:txBody>
      </p:sp>
    </p:spTree>
    <p:extLst>
      <p:ext uri="{BB962C8B-B14F-4D97-AF65-F5344CB8AC3E}">
        <p14:creationId xmlns:p14="http://schemas.microsoft.com/office/powerpoint/2010/main" val="15272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There could be many developers, who is working on one shared repository, and they are pushing they code several times per day.</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All points leads to high cost of integrations.</a:t>
            </a:r>
          </a:p>
        </p:txBody>
      </p:sp>
      <p:sp>
        <p:nvSpPr>
          <p:cNvPr id="4" name="Slide Number Placeholder 3"/>
          <p:cNvSpPr>
            <a:spLocks noGrp="1"/>
          </p:cNvSpPr>
          <p:nvPr>
            <p:ph type="sldNum" sz="quarter" idx="10"/>
          </p:nvPr>
        </p:nvSpPr>
        <p:spPr/>
        <p:txBody>
          <a:bodyPr/>
          <a:lstStyle/>
          <a:p>
            <a:fld id="{A16CFAD1-D197-4A88-B173-A6412E995EE5}" type="slidenum">
              <a:rPr lang="en-GB" smtClean="0"/>
              <a:pPr/>
              <a:t>5</a:t>
            </a:fld>
            <a:endParaRPr lang="en-GB"/>
          </a:p>
        </p:txBody>
      </p:sp>
    </p:spTree>
    <p:extLst>
      <p:ext uri="{BB962C8B-B14F-4D97-AF65-F5344CB8AC3E}">
        <p14:creationId xmlns:p14="http://schemas.microsoft.com/office/powerpoint/2010/main" val="2852008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integration may occur several times a day, verified by automated </a:t>
            </a:r>
            <a:r>
              <a:rPr lang="en-US" sz="1200" b="0" i="0" u="none" strike="noStrike" kern="1200" dirty="0">
                <a:solidFill>
                  <a:schemeClr val="tx1"/>
                </a:solidFill>
                <a:effectLst/>
                <a:latin typeface="+mn-lt"/>
                <a:ea typeface="+mn-ea"/>
                <a:cs typeface="+mn-cs"/>
                <a:hlinkClick r:id="rId3"/>
              </a:rPr>
              <a:t>test cases</a:t>
            </a:r>
            <a:r>
              <a:rPr lang="en-US" sz="1200" b="0" i="0" kern="1200" dirty="0">
                <a:solidFill>
                  <a:schemeClr val="tx1"/>
                </a:solidFill>
                <a:effectLst/>
                <a:latin typeface="+mn-lt"/>
                <a:ea typeface="+mn-ea"/>
                <a:cs typeface="+mn-cs"/>
              </a:rPr>
              <a:t> and a build sequence. It should be kept in mind that </a:t>
            </a:r>
            <a:r>
              <a:rPr lang="en-US" sz="1200" b="0" i="0" u="none" strike="noStrike" kern="1200" dirty="0">
                <a:solidFill>
                  <a:schemeClr val="tx1"/>
                </a:solidFill>
                <a:effectLst/>
                <a:latin typeface="+mn-lt"/>
                <a:ea typeface="+mn-ea"/>
                <a:cs typeface="+mn-cs"/>
                <a:hlinkClick r:id="rId4"/>
              </a:rPr>
              <a:t>automated testing</a:t>
            </a:r>
            <a:r>
              <a:rPr lang="en-US" sz="1200" b="0" i="0" kern="1200" dirty="0">
                <a:solidFill>
                  <a:schemeClr val="tx1"/>
                </a:solidFill>
                <a:effectLst/>
                <a:latin typeface="+mn-lt"/>
                <a:ea typeface="+mn-ea"/>
                <a:cs typeface="+mn-cs"/>
              </a:rPr>
              <a:t> is not mandatory for CI. It is only highly recommended for ensuring a bug-free code.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Saves time and Money!</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225622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Reduces Bug Count:</a:t>
            </a:r>
            <a:r>
              <a:rPr lang="en-US" sz="1200" b="0" i="0" u="none" strike="noStrike" kern="1200" dirty="0">
                <a:solidFill>
                  <a:schemeClr val="tx1"/>
                </a:solidFill>
                <a:effectLst/>
                <a:latin typeface="+mn-lt"/>
                <a:ea typeface="+mn-ea"/>
                <a:cs typeface="+mn-cs"/>
              </a:rPr>
              <a:t> the risk is reduced a lot since bugs are now easier to detect and fix early.</a:t>
            </a:r>
          </a:p>
          <a:p>
            <a:r>
              <a:rPr lang="en-US" sz="1200" b="1" i="0" u="none" strike="noStrike" kern="1200" dirty="0">
                <a:solidFill>
                  <a:schemeClr val="tx1"/>
                </a:solidFill>
                <a:effectLst/>
                <a:latin typeface="+mn-lt"/>
                <a:ea typeface="+mn-ea"/>
                <a:cs typeface="+mn-cs"/>
              </a:rPr>
              <a:t>Automating the Process</a:t>
            </a:r>
            <a:r>
              <a:rPr lang="en-US" sz="1200" b="0" i="0" u="none" strike="noStrike" kern="1200" dirty="0">
                <a:solidFill>
                  <a:schemeClr val="tx1"/>
                </a:solidFill>
                <a:effectLst/>
                <a:latin typeface="+mn-lt"/>
                <a:ea typeface="+mn-ea"/>
                <a:cs typeface="+mn-cs"/>
              </a:rPr>
              <a:t>: The Manual effort is reduced a lot since CI automates build and a few other tests.</a:t>
            </a:r>
          </a:p>
          <a:p>
            <a:r>
              <a:rPr lang="en-US" sz="1200" b="1" i="0" u="none" strike="noStrike" kern="1200" dirty="0">
                <a:solidFill>
                  <a:schemeClr val="tx1"/>
                </a:solidFill>
                <a:effectLst/>
                <a:latin typeface="+mn-lt"/>
                <a:ea typeface="+mn-ea"/>
                <a:cs typeface="+mn-cs"/>
              </a:rPr>
              <a:t>The Process Becomes Transparent</a:t>
            </a:r>
            <a:r>
              <a:rPr lang="en-US" sz="1200" b="0" i="0" u="none" strike="noStrike" kern="1200" dirty="0">
                <a:solidFill>
                  <a:schemeClr val="tx1"/>
                </a:solidFill>
                <a:effectLst/>
                <a:latin typeface="+mn-lt"/>
                <a:ea typeface="+mn-ea"/>
                <a:cs typeface="+mn-cs"/>
              </a:rPr>
              <a:t>: The team gets a clear idea when a test fails, what is causing the failure and whether there are any significant defects. </a:t>
            </a:r>
          </a:p>
          <a:p>
            <a:r>
              <a:rPr lang="en-US" sz="1200" b="1" i="0" u="none" strike="noStrike" kern="1200" dirty="0">
                <a:solidFill>
                  <a:schemeClr val="tx1"/>
                </a:solidFill>
                <a:effectLst/>
                <a:latin typeface="+mn-lt"/>
                <a:ea typeface="+mn-ea"/>
                <a:cs typeface="+mn-cs"/>
              </a:rPr>
              <a:t>Cost-Effective Process</a:t>
            </a:r>
            <a:r>
              <a:rPr lang="en-US" sz="1200" b="0" i="0" u="none" strike="noStrike" kern="1200" dirty="0">
                <a:solidFill>
                  <a:schemeClr val="tx1"/>
                </a:solidFill>
                <a:effectLst/>
                <a:latin typeface="+mn-lt"/>
                <a:ea typeface="+mn-ea"/>
                <a:cs typeface="+mn-cs"/>
              </a:rPr>
              <a:t>: Since the bug count is low, manual testing time is greatly reduced and the clarity increases on the overall system, it optimizes the budget of the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err="1">
                <a:solidFill>
                  <a:schemeClr val="tx1"/>
                </a:solidFill>
                <a:effectLst/>
                <a:latin typeface="+mn-lt"/>
                <a:ea typeface="+mn-ea"/>
                <a:cs typeface="+mn-cs"/>
              </a:rPr>
              <a:t>Confidency</a:t>
            </a:r>
            <a:r>
              <a:rPr lang="en-US" sz="1200" b="0" i="0" u="none" strike="noStrike" kern="1200" dirty="0">
                <a:solidFill>
                  <a:schemeClr val="tx1"/>
                </a:solidFill>
                <a:effectLst/>
                <a:latin typeface="+mn-lt"/>
                <a:ea typeface="+mn-ea"/>
                <a:cs typeface="+mn-cs"/>
              </a:rPr>
              <a:t>: it gives confident after all automated stuff passes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345121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Continuous delivery is the process of getting all kinds of changes to production. Changes may include configuration changes, new features, error fixes etc. They are delivered to the user in a safe, quick and sustainable manner.</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917018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Continuous deployment extends continuous delivery so that the software build will automatically deploy if it passes all tests. In such a process, there is no need for a person to decide when and what goes into production. The last step in a CI/CD system will automatically deploy whatever build components/packages successfully exit the delivery pipeline. Such automatic deployments can be configured to quickly distribute components, features, and fixes to customers, and provide clarity on precisely what has is presently in production.</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3676073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898525"/>
            <a:ext cx="11829600" cy="5778500"/>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 y="1835149"/>
            <a:ext cx="8463600" cy="2880000"/>
          </a:xfrm>
          <a:blipFill>
            <a:blip r:embed="rId3"/>
            <a:stretch>
              <a:fillRect/>
            </a:stretch>
          </a:blipFill>
        </p:spPr>
        <p:txBody>
          <a:bodyPr lIns="756000" rIns="1454400" bIns="1116000" anchor="b"/>
          <a:lstStyle>
            <a:lvl1pPr algn="l">
              <a:lnSpc>
                <a:spcPct val="95000"/>
              </a:lnSpc>
              <a:defRPr sz="420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grpSp>
        <p:nvGrpSpPr>
          <p:cNvPr id="9" name="SD_FLD_Confidentiality" hidden="1"/>
          <p:cNvGrpSpPr/>
          <p:nvPr userDrawn="1"/>
        </p:nvGrpSpPr>
        <p:grpSpPr>
          <a:xfrm>
            <a:off x="-2706" y="353604"/>
            <a:ext cx="1839621" cy="360000"/>
            <a:chOff x="-2039" y="217385"/>
            <a:chExt cx="1386752" cy="360000"/>
          </a:xfrm>
        </p:grpSpPr>
        <p:sp>
          <p:nvSpPr>
            <p:cNvPr id="10"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1"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 - one column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1545293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 - one column 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29291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ntent - one column I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756019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one column IV">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7" name="Subtitle 2"/>
          <p:cNvSpPr>
            <a:spLocks noGrp="1"/>
          </p:cNvSpPr>
          <p:nvPr>
            <p:ph type="subTitle" idx="13" hasCustomPrompt="1"/>
          </p:nvPr>
        </p:nvSpPr>
        <p:spPr>
          <a:xfrm>
            <a:off x="787399" y="1013791"/>
            <a:ext cx="9178925" cy="516835"/>
          </a:xfrm>
        </p:spPr>
        <p:txBody>
          <a:bodyPr/>
          <a:lstStyle>
            <a:lvl1pPr marL="0" indent="0" algn="l">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 heading on maximum one row</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4232287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Content - two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3333517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 two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3"/>
            <a:ext cx="6948487"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8127999" y="1763713"/>
            <a:ext cx="3276601"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04772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two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835150"/>
            <a:ext cx="5112000" cy="4103688"/>
          </a:xfrm>
          <a:solidFill>
            <a:srgbClr val="E5F5ED"/>
          </a:solidFill>
        </p:spPr>
        <p:txBody>
          <a:bodyPr lIns="288000" tIns="367200" rIns="288000"/>
          <a:lstStyle>
            <a:lvl1pPr marL="216000" indent="-216000">
              <a:spcBef>
                <a:spcPts val="600"/>
              </a:spcBef>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6291263" y="1835151"/>
            <a:ext cx="5113337" cy="4103688"/>
          </a:xfrm>
          <a:solidFill>
            <a:srgbClr val="E5F5ED"/>
          </a:solidFill>
        </p:spPr>
        <p:txBody>
          <a:bodyPr lIns="288000" tIns="367200" rIns="288000"/>
          <a:lstStyle>
            <a:lvl1pPr marL="216000" indent="-216000">
              <a:spcBef>
                <a:spcPts val="600"/>
              </a:spcBef>
              <a:buClr>
                <a:schemeClr val="accent1"/>
              </a:buClr>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180654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ontent - two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723567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two columns V">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4"/>
            <a:ext cx="3275012"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3275913"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4457700" y="1763713"/>
            <a:ext cx="6946899"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96283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two columns V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4"/>
            <a:ext cx="5113337"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5114744"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6292850" y="17637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5"/>
          <p:cNvSpPr>
            <a:spLocks noGrp="1"/>
          </p:cNvSpPr>
          <p:nvPr>
            <p:ph sz="quarter" idx="14" hasCustomPrompt="1"/>
          </p:nvPr>
        </p:nvSpPr>
        <p:spPr>
          <a:xfrm>
            <a:off x="6292850" y="40520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88346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ackground">
    <p:spTree>
      <p:nvGrpSpPr>
        <p:cNvPr id="1" name=""/>
        <p:cNvGrpSpPr/>
        <p:nvPr/>
      </p:nvGrpSpPr>
      <p:grpSpPr>
        <a:xfrm>
          <a:off x="0" y="0"/>
          <a:ext cx="0" cy="0"/>
          <a:chOff x="0" y="0"/>
          <a:chExt cx="0" cy="0"/>
        </a:xfrm>
      </p:grpSpPr>
      <p:sp>
        <p:nvSpPr>
          <p:cNvPr id="8" name="Background"/>
          <p:cNvSpPr/>
          <p:nvPr userDrawn="1"/>
        </p:nvSpPr>
        <p:spPr>
          <a:xfrm>
            <a:off x="179388" y="898525"/>
            <a:ext cx="11829600" cy="5778500"/>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9" name="Headline_ele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36000"/>
            <a:ext cx="8461810" cy="2879873"/>
          </a:xfrm>
          <a:prstGeom prst="rect">
            <a:avLst/>
          </a:prstGeom>
        </p:spPr>
      </p:pic>
      <p:sp>
        <p:nvSpPr>
          <p:cNvPr id="2" name="Title 1"/>
          <p:cNvSpPr>
            <a:spLocks noGrp="1"/>
          </p:cNvSpPr>
          <p:nvPr>
            <p:ph type="ctrTitle" hasCustomPrompt="1"/>
          </p:nvPr>
        </p:nvSpPr>
        <p:spPr>
          <a:xfrm>
            <a:off x="-1" y="1835149"/>
            <a:ext cx="8463600" cy="2880000"/>
          </a:xfrm>
          <a:noFill/>
        </p:spPr>
        <p:txBody>
          <a:bodyPr lIns="756000" rIns="1454400" bIns="1116000" anchor="b"/>
          <a:lstStyle>
            <a:lvl1pPr algn="l">
              <a:lnSpc>
                <a:spcPct val="95000"/>
              </a:lnSpc>
              <a:defRPr sz="4200" baseline="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grpSp>
        <p:nvGrpSpPr>
          <p:cNvPr id="11" name="SD_FLD_Confidentiality" hidden="1"/>
          <p:cNvGrpSpPr/>
          <p:nvPr userDrawn="1"/>
        </p:nvGrpSpPr>
        <p:grpSpPr>
          <a:xfrm>
            <a:off x="-2706" y="353604"/>
            <a:ext cx="1839621" cy="360000"/>
            <a:chOff x="-2039" y="217385"/>
            <a:chExt cx="1386752" cy="360000"/>
          </a:xfrm>
        </p:grpSpPr>
        <p:sp>
          <p:nvSpPr>
            <p:cNvPr id="12"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3"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spTree>
    <p:extLst>
      <p:ext uri="{BB962C8B-B14F-4D97-AF65-F5344CB8AC3E}">
        <p14:creationId xmlns:p14="http://schemas.microsoft.com/office/powerpoint/2010/main" val="2881728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 three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3275012"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4456800" y="1763713"/>
            <a:ext cx="3275913" cy="4175125"/>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8130274" y="1763713"/>
            <a:ext cx="3274325"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352366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hree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1835150"/>
            <a:ext cx="3276000" cy="4103688"/>
          </a:xfrm>
          <a:solidFill>
            <a:srgbClr val="FAEFE5"/>
          </a:solidFill>
        </p:spPr>
        <p:txBody>
          <a:bodyPr lIns="288000" tIns="3672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1835151"/>
            <a:ext cx="3276000" cy="4103688"/>
          </a:xfrm>
          <a:solidFill>
            <a:srgbClr val="E5F5ED"/>
          </a:solidFill>
        </p:spPr>
        <p:txBody>
          <a:bodyPr lIns="288000" tIns="3672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1836000"/>
            <a:ext cx="3276000" cy="4103688"/>
          </a:xfrm>
          <a:solidFill>
            <a:srgbClr val="F9E7F0"/>
          </a:solidFill>
        </p:spPr>
        <p:txBody>
          <a:bodyPr lIns="288000" tIns="3672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170781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three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2534477"/>
            <a:ext cx="3276000" cy="3407535"/>
          </a:xfrm>
          <a:solidFill>
            <a:srgbClr val="FAEFE5"/>
          </a:solidFill>
        </p:spPr>
        <p:txBody>
          <a:bodyPr lIns="288000" tIns="3060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2534477"/>
            <a:ext cx="3276000" cy="3407536"/>
          </a:xfrm>
          <a:solidFill>
            <a:srgbClr val="FAEFE5"/>
          </a:solidFill>
        </p:spPr>
        <p:txBody>
          <a:bodyPr lIns="288000" tIns="3060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2534477"/>
            <a:ext cx="3276000" cy="3407536"/>
          </a:xfrm>
          <a:solidFill>
            <a:srgbClr val="FAEFE5"/>
          </a:solidFill>
        </p:spPr>
        <p:txBody>
          <a:bodyPr lIns="288000" tIns="3060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8" name="Text Placeholder 7"/>
          <p:cNvSpPr>
            <a:spLocks noGrp="1"/>
          </p:cNvSpPr>
          <p:nvPr>
            <p:ph type="body" sz="quarter" idx="16" hasCustomPrompt="1"/>
          </p:nvPr>
        </p:nvSpPr>
        <p:spPr>
          <a:xfrm>
            <a:off x="787400" y="1836739"/>
            <a:ext cx="3275013" cy="717617"/>
          </a:xfrm>
          <a:solidFill>
            <a:schemeClr val="accent1"/>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8" name="Text Placeholder 8"/>
          <p:cNvSpPr>
            <a:spLocks noGrp="1"/>
          </p:cNvSpPr>
          <p:nvPr>
            <p:ph type="body" sz="quarter" idx="17" hasCustomPrompt="1"/>
          </p:nvPr>
        </p:nvSpPr>
        <p:spPr>
          <a:xfrm>
            <a:off x="4459256" y="1836738"/>
            <a:ext cx="3275013" cy="717617"/>
          </a:xfrm>
          <a:solidFill>
            <a:schemeClr val="accent3"/>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9" name="Text Placeholder 9"/>
          <p:cNvSpPr>
            <a:spLocks noGrp="1"/>
          </p:cNvSpPr>
          <p:nvPr>
            <p:ph type="body" sz="quarter" idx="18" hasCustomPrompt="1"/>
          </p:nvPr>
        </p:nvSpPr>
        <p:spPr>
          <a:xfrm>
            <a:off x="8129588" y="1836739"/>
            <a:ext cx="3275013" cy="717617"/>
          </a:xfrm>
          <a:solidFill>
            <a:srgbClr val="C5569A"/>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Tree>
    <p:extLst>
      <p:ext uri="{BB962C8B-B14F-4D97-AF65-F5344CB8AC3E}">
        <p14:creationId xmlns:p14="http://schemas.microsoft.com/office/powerpoint/2010/main" val="4219264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three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763712"/>
            <a:ext cx="10621388" cy="1926000"/>
          </a:xfrm>
          <a:noFill/>
        </p:spPr>
        <p:txBody>
          <a:bodyPr lIns="0" tIns="0" rIns="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9" name="Picture Placeholder 3"/>
          <p:cNvSpPr>
            <a:spLocks noGrp="1"/>
          </p:cNvSpPr>
          <p:nvPr>
            <p:ph type="pic" sz="quarter" idx="14" hasCustomPrompt="1"/>
          </p:nvPr>
        </p:nvSpPr>
        <p:spPr>
          <a:xfrm>
            <a:off x="787399"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3" name="Picture Placeholder 3"/>
          <p:cNvSpPr>
            <a:spLocks noGrp="1"/>
          </p:cNvSpPr>
          <p:nvPr>
            <p:ph type="pic" sz="quarter" idx="15" hasCustomPrompt="1"/>
          </p:nvPr>
        </p:nvSpPr>
        <p:spPr>
          <a:xfrm>
            <a:off x="4456681"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4" name="Picture Placeholder 3"/>
          <p:cNvSpPr>
            <a:spLocks noGrp="1"/>
          </p:cNvSpPr>
          <p:nvPr>
            <p:ph type="pic" sz="quarter" idx="16" hasCustomPrompt="1"/>
          </p:nvPr>
        </p:nvSpPr>
        <p:spPr>
          <a:xfrm>
            <a:off x="8131175" y="4094921"/>
            <a:ext cx="3275013" cy="1847091"/>
          </a:xfrm>
        </p:spPr>
        <p:txBody>
          <a:bodyPr tIns="648000" anchor="ctr" anchorCtr="0"/>
          <a:lstStyle>
            <a:lvl1pPr marL="0" indent="0" algn="ctr">
              <a:buNone/>
              <a:defRPr sz="1600"/>
            </a:lvl1pPr>
          </a:lstStyle>
          <a:p>
            <a:r>
              <a:rPr lang="en-GB" noProof="0" dirty="0"/>
              <a:t>Click icon to add image</a:t>
            </a:r>
          </a:p>
        </p:txBody>
      </p:sp>
    </p:spTree>
    <p:extLst>
      <p:ext uri="{BB962C8B-B14F-4D97-AF65-F5344CB8AC3E}">
        <p14:creationId xmlns:p14="http://schemas.microsoft.com/office/powerpoint/2010/main" val="520937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graphical elem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6948488"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noChangeAspect="1"/>
          </p:cNvSpPr>
          <p:nvPr>
            <p:ph type="body" sz="quarter" idx="13" hasCustomPrompt="1"/>
          </p:nvPr>
        </p:nvSpPr>
        <p:spPr>
          <a:xfrm>
            <a:off x="8471970" y="1835149"/>
            <a:ext cx="2934217" cy="2934217"/>
          </a:xfrm>
          <a:prstGeom prst="wedgeEllipseCallout">
            <a:avLst>
              <a:gd name="adj1" fmla="val -62014"/>
              <a:gd name="adj2" fmla="val -216"/>
            </a:avLst>
          </a:prstGeom>
          <a:solidFill>
            <a:schemeClr val="accent3"/>
          </a:solidFill>
        </p:spPr>
        <p:txBody>
          <a:bodyPr lIns="72000" tIns="36000" rIns="72000" bIns="36000" anchor="ctr" anchorCtr="0"/>
          <a:lstStyle>
            <a:lvl1pPr marL="0" indent="0" algn="ctr">
              <a:lnSpc>
                <a:spcPct val="110000"/>
              </a:lnSpc>
              <a:spcBef>
                <a:spcPts val="0"/>
              </a:spcBef>
              <a:buClrTx/>
              <a:buFont typeface="Arial" panose="020B0604020202020204" pitchFamily="34" charset="0"/>
              <a:buChar char="​"/>
              <a:defRPr sz="24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Click to add text</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257860697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graphical element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4456800" y="1763713"/>
            <a:ext cx="6947800"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p:cNvSpPr>
          <p:nvPr>
            <p:ph type="body" sz="quarter" idx="13" hasCustomPrompt="1"/>
          </p:nvPr>
        </p:nvSpPr>
        <p:spPr>
          <a:xfrm>
            <a:off x="774016" y="1785940"/>
            <a:ext cx="3285222" cy="3258334"/>
          </a:xfrm>
          <a:prstGeom prst="flowChartDelay">
            <a:avLst/>
          </a:prstGeom>
          <a:gradFill flip="none" rotWithShape="1">
            <a:gsLst>
              <a:gs pos="0">
                <a:srgbClr val="FA7F25"/>
              </a:gs>
              <a:gs pos="100000">
                <a:srgbClr val="FDBE13"/>
              </a:gs>
            </a:gsLst>
            <a:lin ang="0" scaled="1"/>
            <a:tileRect/>
          </a:gradFill>
        </p:spPr>
        <p:txBody>
          <a:bodyPr lIns="288000" tIns="900000" rIns="288000" bIns="900000" anchor="ctr" anchorCtr="0">
            <a:normAutofit/>
          </a:bodyPr>
          <a:lstStyle>
            <a:lvl1pPr marL="0" indent="0" algn="l">
              <a:lnSpc>
                <a:spcPct val="100000"/>
              </a:lnSpc>
              <a:spcBef>
                <a:spcPts val="0"/>
              </a:spcBef>
              <a:buClrTx/>
              <a:buFont typeface="Arial" panose="020B0604020202020204" pitchFamily="34" charset="0"/>
              <a:buChar char="​"/>
              <a:defRPr sz="96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XX</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314138900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graphical element">
    <p:spTree>
      <p:nvGrpSpPr>
        <p:cNvPr id="1" name=""/>
        <p:cNvGrpSpPr/>
        <p:nvPr/>
      </p:nvGrpSpPr>
      <p:grpSpPr>
        <a:xfrm>
          <a:off x="0" y="0"/>
          <a:ext cx="0" cy="0"/>
          <a:chOff x="0" y="0"/>
          <a:chExt cx="0" cy="0"/>
        </a:xfrm>
      </p:grpSpPr>
      <p:sp>
        <p:nvSpPr>
          <p:cNvPr id="7" name="Picture Placeholder 1"/>
          <p:cNvSpPr>
            <a:spLocks noGrp="1"/>
          </p:cNvSpPr>
          <p:nvPr>
            <p:ph type="pic" sz="quarter" idx="13" hasCustomPrompt="1"/>
          </p:nvPr>
        </p:nvSpPr>
        <p:spPr>
          <a:xfrm>
            <a:off x="179388" y="179388"/>
            <a:ext cx="11829600" cy="5759450"/>
          </a:xfrm>
        </p:spPr>
        <p:txBody>
          <a:bodyPr tIns="648000" anchor="ctr" anchorCtr="0"/>
          <a:lstStyle>
            <a:lvl1pPr marL="0" indent="0" algn="ctr">
              <a:buNone/>
              <a:defRPr sz="1600"/>
            </a:lvl1pPr>
          </a:lstStyle>
          <a:p>
            <a:r>
              <a:rPr lang="en-GB" noProof="0" dirty="0"/>
              <a:t>Click icon to add image</a:t>
            </a:r>
          </a:p>
        </p:txBody>
      </p:sp>
      <p:sp>
        <p:nvSpPr>
          <p:cNvPr id="2" name="Title 1"/>
          <p:cNvSpPr>
            <a:spLocks noGrp="1" noChangeAspect="1"/>
          </p:cNvSpPr>
          <p:nvPr>
            <p:ph type="title" hasCustomPrompt="1"/>
          </p:nvPr>
        </p:nvSpPr>
        <p:spPr>
          <a:xfrm>
            <a:off x="8128000" y="898523"/>
            <a:ext cx="3005574" cy="3006000"/>
          </a:xfrm>
          <a:prstGeom prst="ellipse">
            <a:avLst/>
          </a:prstGeom>
          <a:solidFill>
            <a:schemeClr val="accent1"/>
          </a:solidFill>
        </p:spPr>
        <p:txBody>
          <a:bodyPr lIns="108000" tIns="108000" rIns="108000" bIns="108000" anchor="ctr" anchorCtr="0"/>
          <a:lstStyle>
            <a:lvl1pPr algn="ctr">
              <a:lnSpc>
                <a:spcPct val="115000"/>
              </a:lnSpc>
              <a:defRPr sz="2000">
                <a:solidFill>
                  <a:schemeClr val="bg1"/>
                </a:solidFill>
              </a:defRPr>
            </a:lvl1pPr>
          </a:lstStyle>
          <a:p>
            <a:r>
              <a:rPr lang="en-GB" noProof="0" dirty="0"/>
              <a:t>Click to add text, place the circle to fit the image</a:t>
            </a:r>
          </a:p>
        </p:txBody>
      </p:sp>
      <p:sp>
        <p:nvSpPr>
          <p:cNvPr id="3" name="Date_DateCustomA"/>
          <p:cNvSpPr>
            <a:spLocks noGrp="1"/>
          </p:cNvSpPr>
          <p:nvPr>
            <p:ph type="dt" sz="half" idx="10"/>
          </p:nvPr>
        </p:nvSpPr>
        <p:spPr/>
        <p:txBody>
          <a:bodyPr/>
          <a:lstStyle/>
          <a:p>
            <a:endParaRPr lang="en-GB" noProof="0" dirty="0"/>
          </a:p>
        </p:txBody>
      </p:sp>
      <p:sp>
        <p:nvSpPr>
          <p:cNvPr id="4" name="FLD_PresentationTitle"/>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24C8C45C-947F-4981-8B3F-4F32E973C901}" type="slidenum">
              <a:rPr lang="en-GB" noProof="0" smtClean="0"/>
              <a:pPr/>
              <a:t>‹#›</a:t>
            </a:fld>
            <a:endParaRPr lang="en-GB" noProof="0" dirty="0"/>
          </a:p>
        </p:txBody>
      </p:sp>
    </p:spTree>
    <p:extLst>
      <p:ext uri="{BB962C8B-B14F-4D97-AF65-F5344CB8AC3E}">
        <p14:creationId xmlns:p14="http://schemas.microsoft.com/office/powerpoint/2010/main" val="2998742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text">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785812" y="1835150"/>
            <a:ext cx="10620375" cy="3186112"/>
          </a:xfrm>
        </p:spPr>
        <p:txBody>
          <a:bodyPr anchor="ctr" anchorCtr="0"/>
          <a:lstStyle>
            <a:lvl1pPr algn="ctr">
              <a:lnSpc>
                <a:spcPct val="83000"/>
              </a:lnSpc>
              <a:defRPr sz="6400" baseline="0"/>
            </a:lvl1pPr>
          </a:lstStyle>
          <a:p>
            <a:r>
              <a:rPr lang="en-GB" dirty="0"/>
              <a:t>Click to add heading</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090722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with image &amp; logotype">
    <p:spTree>
      <p:nvGrpSpPr>
        <p:cNvPr id="1" name=""/>
        <p:cNvGrpSpPr/>
        <p:nvPr/>
      </p:nvGrpSpPr>
      <p:grpSpPr>
        <a:xfrm>
          <a:off x="0" y="0"/>
          <a:ext cx="0" cy="0"/>
          <a:chOff x="0" y="0"/>
          <a:chExt cx="0" cy="0"/>
        </a:xfrm>
      </p:grpSpPr>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14"/>
          <a:stretch/>
        </p:blipFill>
        <p:spPr>
          <a:xfrm>
            <a:off x="179832" y="179833"/>
            <a:ext cx="11829600" cy="64977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29243" y="2730464"/>
            <a:ext cx="6534000" cy="1397135"/>
          </a:xfrm>
          <a:prstGeom prst="rect">
            <a:avLst/>
          </a:prstGeom>
        </p:spPr>
      </p:pic>
    </p:spTree>
    <p:extLst>
      <p:ext uri="{BB962C8B-B14F-4D97-AF65-F5344CB8AC3E}">
        <p14:creationId xmlns:p14="http://schemas.microsoft.com/office/powerpoint/2010/main" val="3766749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pic>
        <p:nvPicPr>
          <p:cNvPr id="19" name="4 Reset"/>
          <p:cNvPicPr>
            <a:picLocks noChangeAspect="1"/>
          </p:cNvPicPr>
          <p:nvPr userDrawn="1"/>
        </p:nvPicPr>
        <p:blipFill>
          <a:blip r:embed="rId2"/>
          <a:stretch>
            <a:fillRect/>
          </a:stretch>
        </p:blipFill>
        <p:spPr>
          <a:xfrm>
            <a:off x="5851776" y="4664639"/>
            <a:ext cx="492452" cy="200416"/>
          </a:xfrm>
          <a:prstGeom prst="rect">
            <a:avLst/>
          </a:prstGeom>
        </p:spPr>
      </p:pic>
      <p:sp>
        <p:nvSpPr>
          <p:cNvPr id="9" name="Header"/>
          <p:cNvSpPr txBox="1"/>
          <p:nvPr userDrawn="1"/>
        </p:nvSpPr>
        <p:spPr>
          <a:xfrm>
            <a:off x="784225" y="572607"/>
            <a:ext cx="10864848" cy="650171"/>
          </a:xfrm>
          <a:prstGeom prst="rect">
            <a:avLst/>
          </a:prstGeom>
          <a:noFill/>
        </p:spPr>
        <p:txBody>
          <a:bodyPr wrap="square" lIns="0" tIns="0" rIns="0" bIns="0" rtlCol="0" anchor="t" anchorCtr="0">
            <a:noAutofit/>
          </a:bodyPr>
          <a:lstStyle/>
          <a:p>
            <a:r>
              <a:rPr kumimoji="0" lang="en-GB"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2800" dirty="0"/>
          </a:p>
        </p:txBody>
      </p:sp>
      <p:sp>
        <p:nvSpPr>
          <p:cNvPr id="29" name="Text Box 2"/>
          <p:cNvSpPr txBox="1">
            <a:spLocks noChangeArrowheads="1"/>
          </p:cNvSpPr>
          <p:nvPr userDrawn="1"/>
        </p:nvSpPr>
        <p:spPr bwMode="auto">
          <a:xfrm>
            <a:off x="784225" y="1814739"/>
            <a:ext cx="2258380" cy="271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3906078" y="1814739"/>
            <a:ext cx="2317133"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a:p>
            <a:pPr fontAlgn="auto">
              <a:spcBef>
                <a:spcPts val="600"/>
              </a:spcBef>
              <a:spcAft>
                <a:spcPts val="3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a:t>
            </a:r>
            <a:br>
              <a:rPr lang="en-GB" altLang="da-DK" sz="900" noProof="1">
                <a:solidFill>
                  <a:schemeClr val="tx1"/>
                </a:solidFill>
                <a:latin typeface="Arial" panose="020B0604020202020204" pitchFamily="34" charset="0"/>
                <a:cs typeface="Arial" panose="020B0604020202020204" pitchFamily="34" charset="0"/>
              </a:rPr>
            </a:br>
            <a:r>
              <a:rPr lang="en-GB" altLang="da-DK" sz="900" noProof="1">
                <a:solidFill>
                  <a:schemeClr val="tx1"/>
                </a:solidFill>
                <a:latin typeface="Arial" panose="020B0604020202020204" pitchFamily="34" charset="0"/>
                <a:cs typeface="Arial" panose="020B0604020202020204" pitchFamily="34" charset="0"/>
              </a:rPr>
              <a:t>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slide placeholders to their default settings</a:t>
            </a:r>
          </a:p>
          <a:p>
            <a:pPr marL="0" marR="0" indent="0" algn="l" defTabSz="914400" rtl="0" eaLnBrk="1" fontAlgn="auto" latinLnBrk="0" hangingPunct="1">
              <a:lnSpc>
                <a:spcPct val="100000"/>
              </a:lnSpc>
              <a:spcBef>
                <a:spcPts val="1000"/>
              </a:spcBef>
              <a:spcAft>
                <a:spcPts val="300"/>
              </a:spcAft>
              <a:buClrTx/>
              <a:buSzTx/>
              <a:buFontTx/>
              <a:buNone/>
              <a:tabLst/>
              <a:defRPr/>
            </a:pPr>
            <a:r>
              <a:rPr lang="en-GB" sz="1000" b="1" noProof="1">
                <a:solidFill>
                  <a:schemeClr val="tx1"/>
                </a:solidFill>
                <a:latin typeface="Arial" panose="020B0604020202020204" pitchFamily="34" charset="0"/>
                <a:cs typeface="Arial" panose="020B0604020202020204" pitchFamily="34" charset="0"/>
              </a:rPr>
              <a:t>Guides </a:t>
            </a:r>
            <a:r>
              <a:rPr lang="en-GB" sz="1000" b="0" noProof="1">
                <a:solidFill>
                  <a:schemeClr val="tx1"/>
                </a:solidFill>
                <a:latin typeface="Arial" panose="020B0604020202020204" pitchFamily="34" charset="0"/>
                <a:cs typeface="Arial" panose="020B0604020202020204" pitchFamily="34" charset="0"/>
              </a:rPr>
              <a:t>(</a:t>
            </a:r>
            <a:r>
              <a:rPr lang="en-GB" altLang="da-DK" sz="1000" b="0" noProof="1">
                <a:solidFill>
                  <a:schemeClr val="tx1"/>
                </a:solidFill>
                <a:latin typeface="Arial" panose="020B0604020202020204" pitchFamily="34" charset="0"/>
                <a:cs typeface="Arial" panose="020B0604020202020204" pitchFamily="34" charset="0"/>
              </a:rPr>
              <a:t>To view drawing guides)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r>
              <a:rPr lang="en-GB" altLang="da-DK" sz="900" b="0" baseline="0" noProof="1">
                <a:solidFill>
                  <a:schemeClr val="tx1"/>
                </a:solidFill>
                <a:latin typeface="Arial" panose="020B0604020202020204" pitchFamily="34" charset="0"/>
                <a:cs typeface="Arial" panose="020B0604020202020204" pitchFamily="34" charset="0"/>
              </a:rPr>
              <a:t> </a:t>
            </a:r>
            <a:r>
              <a:rPr lang="en-GB" altLang="da-DK" sz="900" b="0" noProof="1">
                <a:solidFill>
                  <a:schemeClr val="tx1"/>
                </a:solidFill>
                <a:latin typeface="Arial" panose="020B0604020202020204" pitchFamily="34" charset="0"/>
                <a:cs typeface="Arial" panose="020B0604020202020204" pitchFamily="34" charset="0"/>
              </a:rPr>
              <a:t>viewing of guides</a:t>
            </a:r>
          </a:p>
          <a:p>
            <a:pPr marL="0" marR="0" indent="0" algn="l" defTabSz="914400" rtl="0" eaLnBrk="1" fontAlgn="auto" latinLnBrk="0" hangingPunct="1">
              <a:lnSpc>
                <a:spcPct val="100000"/>
              </a:lnSpc>
              <a:spcBef>
                <a:spcPts val="0"/>
              </a:spcBef>
              <a:spcAft>
                <a:spcPts val="600"/>
              </a:spcAft>
              <a:buClrTx/>
              <a:buSzTx/>
              <a:buFont typeface="+mj-lt"/>
              <a:buNone/>
              <a:tabLst/>
              <a:defRPr/>
            </a:pP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6657295" y="1815926"/>
            <a:ext cx="2286613" cy="265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Change slide number, date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only used on one slide</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viewing of guides</a:t>
            </a:r>
          </a:p>
        </p:txBody>
      </p:sp>
      <p:pic>
        <p:nvPicPr>
          <p:cNvPr id="28" name="1 Increase decrease"/>
          <p:cNvPicPr>
            <a:picLocks noChangeAspect="1"/>
          </p:cNvPicPr>
          <p:nvPr userDrawn="1"/>
        </p:nvPicPr>
        <p:blipFill>
          <a:blip r:embed="rId3"/>
          <a:stretch>
            <a:fillRect/>
          </a:stretch>
        </p:blipFill>
        <p:spPr>
          <a:xfrm>
            <a:off x="2915205" y="2748751"/>
            <a:ext cx="549328" cy="285228"/>
          </a:xfrm>
          <a:prstGeom prst="rect">
            <a:avLst/>
          </a:prstGeom>
        </p:spPr>
      </p:pic>
      <p:pic>
        <p:nvPicPr>
          <p:cNvPr id="13" name="2 New picture"/>
          <p:cNvPicPr>
            <a:picLocks noChangeAspect="1"/>
          </p:cNvPicPr>
          <p:nvPr userDrawn="1"/>
        </p:nvPicPr>
        <p:blipFill>
          <a:blip r:embed="rId4"/>
          <a:stretch>
            <a:fillRect/>
          </a:stretch>
        </p:blipFill>
        <p:spPr>
          <a:xfrm>
            <a:off x="2948599" y="3410215"/>
            <a:ext cx="324764" cy="578237"/>
          </a:xfrm>
          <a:prstGeom prst="rect">
            <a:avLst/>
          </a:prstGeom>
        </p:spPr>
      </p:pic>
      <p:pic>
        <p:nvPicPr>
          <p:cNvPr id="16" name="3 Layout"/>
          <p:cNvPicPr>
            <a:picLocks noChangeAspect="1"/>
          </p:cNvPicPr>
          <p:nvPr userDrawn="1"/>
        </p:nvPicPr>
        <p:blipFill rotWithShape="1">
          <a:blip r:embed="rId5"/>
          <a:srcRect l="36944" r="2272" b="69429"/>
          <a:stretch/>
        </p:blipFill>
        <p:spPr>
          <a:xfrm>
            <a:off x="2944589" y="4079819"/>
            <a:ext cx="593368" cy="192211"/>
          </a:xfrm>
          <a:prstGeom prst="rect">
            <a:avLst/>
          </a:prstGeom>
        </p:spPr>
      </p:pic>
      <p:pic>
        <p:nvPicPr>
          <p:cNvPr id="5" name="5 Insert picture"/>
          <p:cNvPicPr>
            <a:picLocks noChangeAspect="1"/>
          </p:cNvPicPr>
          <p:nvPr userDrawn="1"/>
        </p:nvPicPr>
        <p:blipFill>
          <a:blip r:embed="rId6"/>
          <a:stretch>
            <a:fillRect/>
          </a:stretch>
        </p:blipFill>
        <p:spPr>
          <a:xfrm>
            <a:off x="5860428" y="2056037"/>
            <a:ext cx="262151" cy="256054"/>
          </a:xfrm>
          <a:prstGeom prst="rect">
            <a:avLst/>
          </a:prstGeom>
        </p:spPr>
      </p:pic>
      <p:pic>
        <p:nvPicPr>
          <p:cNvPr id="23" name="6 Crop"/>
          <p:cNvPicPr>
            <a:picLocks noChangeAspect="1"/>
          </p:cNvPicPr>
          <p:nvPr userDrawn="1"/>
        </p:nvPicPr>
        <p:blipFill>
          <a:blip r:embed="rId7"/>
          <a:stretch>
            <a:fillRect/>
          </a:stretch>
        </p:blipFill>
        <p:spPr>
          <a:xfrm>
            <a:off x="5841060" y="2729359"/>
            <a:ext cx="337400" cy="321707"/>
          </a:xfrm>
          <a:prstGeom prst="rect">
            <a:avLst/>
          </a:prstGeom>
        </p:spPr>
      </p:pic>
      <p:pic>
        <p:nvPicPr>
          <p:cNvPr id="2" name="7 Scale picture"/>
          <p:cNvPicPr>
            <a:picLocks noChangeAspect="1"/>
          </p:cNvPicPr>
          <p:nvPr userDrawn="1"/>
        </p:nvPicPr>
        <p:blipFill>
          <a:blip r:embed="rId8"/>
          <a:stretch>
            <a:fillRect/>
          </a:stretch>
        </p:blipFill>
        <p:spPr>
          <a:xfrm>
            <a:off x="5828704" y="322334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179388"/>
            <a:ext cx="11829600" cy="6497637"/>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96993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background">
    <p:spTree>
      <p:nvGrpSpPr>
        <p:cNvPr id="1" name=""/>
        <p:cNvGrpSpPr/>
        <p:nvPr/>
      </p:nvGrpSpPr>
      <p:grpSpPr>
        <a:xfrm>
          <a:off x="0" y="0"/>
          <a:ext cx="0" cy="0"/>
          <a:chOff x="0" y="0"/>
          <a:chExt cx="0" cy="0"/>
        </a:xfrm>
      </p:grpSpPr>
      <p:pic>
        <p:nvPicPr>
          <p:cNvPr id="7"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081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5" name="Background"/>
          <p:cNvSpPr/>
          <p:nvPr userDrawn="1"/>
        </p:nvSpPr>
        <p:spPr>
          <a:xfrm>
            <a:off x="179388" y="1264809"/>
            <a:ext cx="11829600" cy="5412215"/>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3" name="Date_DateCustomA"/>
          <p:cNvSpPr>
            <a:spLocks noGrp="1"/>
          </p:cNvSpPr>
          <p:nvPr>
            <p:ph type="dt" sz="half" idx="10"/>
          </p:nvPr>
        </p:nvSpPr>
        <p:spPr>
          <a:xfrm>
            <a:off x="0" y="6912000"/>
            <a:ext cx="0" cy="0"/>
          </a:xfrm>
        </p:spPr>
        <p:txBody>
          <a:bodyPr/>
          <a:lstStyle>
            <a:lvl1pPr>
              <a:defRPr sz="100">
                <a:noFill/>
              </a:defRPr>
            </a:lvl1pPr>
          </a:lstStyle>
          <a:p>
            <a:endParaRPr lang="en-GB" dirty="0"/>
          </a:p>
        </p:txBody>
      </p:sp>
      <p:sp>
        <p:nvSpPr>
          <p:cNvPr id="4" name="FLD_PresentationTitle"/>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16" name="Title 1"/>
          <p:cNvSpPr>
            <a:spLocks noGrp="1"/>
          </p:cNvSpPr>
          <p:nvPr>
            <p:ph type="title" hasCustomPrompt="1"/>
          </p:nvPr>
        </p:nvSpPr>
        <p:spPr>
          <a:xfrm>
            <a:off x="790575" y="481665"/>
            <a:ext cx="10614026" cy="783144"/>
          </a:xfrm>
        </p:spPr>
        <p:txBody>
          <a:bodyPr/>
          <a:lstStyle>
            <a:lvl1pPr>
              <a:defRPr/>
            </a:lvl1pPr>
          </a:lstStyle>
          <a:p>
            <a:r>
              <a:rPr lang="en-GB" dirty="0"/>
              <a:t>Click to add Agenda heading</a:t>
            </a:r>
          </a:p>
        </p:txBody>
      </p:sp>
      <p:sp>
        <p:nvSpPr>
          <p:cNvPr id="10" name="Text Placeholder 2"/>
          <p:cNvSpPr>
            <a:spLocks noGrp="1"/>
          </p:cNvSpPr>
          <p:nvPr>
            <p:ph type="body" sz="quarter" idx="13" hasCustomPrompt="1"/>
          </p:nvPr>
        </p:nvSpPr>
        <p:spPr>
          <a:xfrm>
            <a:off x="784225" y="1763713"/>
            <a:ext cx="10620375" cy="4175125"/>
          </a:xfrm>
        </p:spPr>
        <p:txBody>
          <a:bodyPr/>
          <a:lstStyle>
            <a:lvl1pPr marL="360000" indent="-360000">
              <a:spcBef>
                <a:spcPts val="600"/>
              </a:spcBef>
              <a:buClr>
                <a:schemeClr val="accent3"/>
              </a:buClr>
              <a:buFont typeface="Symbol" panose="05050102010706020507" pitchFamily="18" charset="2"/>
              <a:buChar char="·"/>
              <a:defRPr sz="2200"/>
            </a:lvl1pPr>
            <a:lvl2pPr marL="720000" indent="-360000">
              <a:spcBef>
                <a:spcPts val="600"/>
              </a:spcBef>
              <a:buClr>
                <a:schemeClr val="accent3"/>
              </a:buClr>
              <a:buSzPct val="95000"/>
              <a:buFont typeface="Arial" panose="020B0604020202020204" pitchFamily="34" charset="0"/>
              <a:buChar char="○"/>
              <a:defRPr sz="2200"/>
            </a:lvl2pPr>
            <a:lvl3pPr marL="1080000" indent="-360000">
              <a:spcBef>
                <a:spcPts val="600"/>
              </a:spcBef>
              <a:buClr>
                <a:schemeClr val="accent3"/>
              </a:buClr>
              <a:buFont typeface="Wingdings 2" panose="05020102010507070707" pitchFamily="18" charset="2"/>
              <a:buChar char="¡"/>
              <a:defRPr sz="2200"/>
            </a:lvl3pPr>
            <a:lvl4pPr marL="1080000" indent="-360000">
              <a:spcBef>
                <a:spcPts val="600"/>
              </a:spcBef>
              <a:buClr>
                <a:schemeClr val="accent3"/>
              </a:buClr>
              <a:buFont typeface="Wingdings 2" panose="05020102010507070707" pitchFamily="18" charset="2"/>
              <a:buChar char="¡"/>
              <a:defRPr sz="2200"/>
            </a:lvl4pPr>
            <a:lvl5pPr marL="1080000" indent="-360000">
              <a:spcBef>
                <a:spcPts val="600"/>
              </a:spcBef>
              <a:buClr>
                <a:schemeClr val="accent3"/>
              </a:buClr>
              <a:buFont typeface="Wingdings 2" panose="05020102010507070707" pitchFamily="18" charset="2"/>
              <a:buChar char="¡"/>
              <a:defRPr sz="2200"/>
            </a:lvl5pPr>
            <a:lvl6pPr marL="1080000" indent="-360000">
              <a:spcBef>
                <a:spcPts val="600"/>
              </a:spcBef>
              <a:buClr>
                <a:schemeClr val="accent3"/>
              </a:buClr>
              <a:buFont typeface="Wingdings 2" panose="05020102010507070707" pitchFamily="18" charset="2"/>
              <a:buChar char="¡"/>
              <a:defRPr sz="2200"/>
            </a:lvl6pPr>
            <a:lvl7pPr marL="1080000" indent="-360000">
              <a:spcBef>
                <a:spcPts val="600"/>
              </a:spcBef>
              <a:buClr>
                <a:schemeClr val="accent3"/>
              </a:buClr>
              <a:buFont typeface="Wingdings 2" panose="05020102010507070707" pitchFamily="18" charset="2"/>
              <a:buChar char="¡"/>
              <a:defRPr sz="2200"/>
            </a:lvl7pPr>
            <a:lvl8pPr marL="1080000" indent="-360000">
              <a:spcBef>
                <a:spcPts val="600"/>
              </a:spcBef>
              <a:buClr>
                <a:schemeClr val="accent3"/>
              </a:buClr>
              <a:buFont typeface="Wingdings 2" panose="05020102010507070707" pitchFamily="18" charset="2"/>
              <a:buChar char="¡"/>
              <a:defRPr sz="2200"/>
            </a:lvl8pPr>
            <a:lvl9pPr marL="1080000" indent="-360000">
              <a:spcBef>
                <a:spcPts val="600"/>
              </a:spcBef>
              <a:buClr>
                <a:schemeClr val="accent3"/>
              </a:buClr>
              <a:buFont typeface="Wingdings 2" panose="05020102010507070707" pitchFamily="18" charset="2"/>
              <a:buChar char="¡"/>
              <a:defRPr sz="2200"/>
            </a:lvl9pPr>
          </a:lstStyle>
          <a:p>
            <a:pPr lvl="0"/>
            <a:r>
              <a:rPr lang="en-GB" dirty="0"/>
              <a:t>Click to add text</a:t>
            </a:r>
          </a:p>
          <a:p>
            <a:pPr lvl="1"/>
            <a:r>
              <a:rPr lang="en-GB" dirty="0"/>
              <a:t>Second level</a:t>
            </a:r>
          </a:p>
          <a:p>
            <a:pPr lvl="2"/>
            <a:r>
              <a:rPr lang="en-GB" dirty="0"/>
              <a:t>Third level</a:t>
            </a:r>
          </a:p>
        </p:txBody>
      </p:sp>
    </p:spTree>
    <p:extLst>
      <p:ext uri="{BB962C8B-B14F-4D97-AF65-F5344CB8AC3E}">
        <p14:creationId xmlns:p14="http://schemas.microsoft.com/office/powerpoint/2010/main" val="214376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g message 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lvl1pPr>
          </a:lstStyle>
          <a:p>
            <a:r>
              <a:rPr lang="en-GB" dirty="0"/>
              <a:t>Click to add heading on one, two or three rows</a:t>
            </a:r>
          </a:p>
        </p:txBody>
      </p:sp>
      <p:sp>
        <p:nvSpPr>
          <p:cNvPr id="3" name="Subtitle 2"/>
          <p:cNvSpPr>
            <a:spLocks noGrp="1"/>
          </p:cNvSpPr>
          <p:nvPr>
            <p:ph type="subTitle" idx="1" hasCustomPrompt="1"/>
          </p:nvPr>
        </p:nvSpPr>
        <p:spPr>
          <a:xfrm>
            <a:off x="2619375" y="4325510"/>
            <a:ext cx="6948488" cy="813021"/>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6431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ig message I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tx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199"/>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52581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ig message III">
    <p:spTree>
      <p:nvGrpSpPr>
        <p:cNvPr id="1" name=""/>
        <p:cNvGrpSpPr/>
        <p:nvPr/>
      </p:nvGrpSpPr>
      <p:grpSpPr>
        <a:xfrm>
          <a:off x="0" y="0"/>
          <a:ext cx="0" cy="0"/>
          <a:chOff x="0" y="0"/>
          <a:chExt cx="0" cy="0"/>
        </a:xfrm>
      </p:grpSpPr>
      <p:pic>
        <p:nvPicPr>
          <p:cNvPr id="8"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bg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200"/>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78641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message IV">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3297237"/>
          </a:xfrm>
        </p:spPr>
        <p:txBody>
          <a:bodyPr anchor="t" anchorCtr="0"/>
          <a:lstStyle>
            <a:lvl1pPr algn="ctr">
              <a:lnSpc>
                <a:spcPct val="97000"/>
              </a:lnSpc>
              <a:defRPr sz="3600" baseline="0"/>
            </a:lvl1pPr>
          </a:lstStyle>
          <a:p>
            <a:r>
              <a:rPr lang="en-GB" dirty="0"/>
              <a:t>Click to add longer message in several lines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7343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Gradient_stripe"/>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7" y="6771600"/>
            <a:ext cx="12191966" cy="85436"/>
          </a:xfrm>
          <a:prstGeom prst="rect">
            <a:avLst/>
          </a:prstGeom>
        </p:spPr>
      </p:pic>
      <p:sp>
        <p:nvSpPr>
          <p:cNvPr id="2" name="Title Placeholder 1"/>
          <p:cNvSpPr>
            <a:spLocks noGrp="1"/>
          </p:cNvSpPr>
          <p:nvPr>
            <p:ph type="title"/>
          </p:nvPr>
        </p:nvSpPr>
        <p:spPr>
          <a:xfrm>
            <a:off x="784225" y="481665"/>
            <a:ext cx="9180574" cy="105224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784225" y="1763713"/>
            <a:ext cx="10620375" cy="4176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568800" y="6351405"/>
            <a:ext cx="1835800" cy="242607"/>
          </a:xfrm>
          <a:prstGeom prst="rect">
            <a:avLst/>
          </a:prstGeom>
        </p:spPr>
        <p:txBody>
          <a:bodyPr vert="horz" lIns="0" tIns="0" rIns="0" bIns="0" rtlCol="0" anchor="t" anchorCtr="0"/>
          <a:lstStyle>
            <a:lvl1pPr algn="r">
              <a:defRPr sz="800">
                <a:solidFill>
                  <a:schemeClr val="tx2"/>
                </a:solidFill>
              </a:defRPr>
            </a:lvl1pPr>
          </a:lstStyle>
          <a:p>
            <a:endParaRPr lang="en-GB" dirty="0"/>
          </a:p>
        </p:txBody>
      </p:sp>
      <p:sp>
        <p:nvSpPr>
          <p:cNvPr id="5" name="FLD_PresentationTitle"/>
          <p:cNvSpPr>
            <a:spLocks noGrp="1"/>
          </p:cNvSpPr>
          <p:nvPr>
            <p:ph type="ftr" sz="quarter" idx="3"/>
          </p:nvPr>
        </p:nvSpPr>
        <p:spPr>
          <a:xfrm>
            <a:off x="4456800" y="6351405"/>
            <a:ext cx="5112000" cy="242418"/>
          </a:xfrm>
          <a:prstGeom prst="rect">
            <a:avLst/>
          </a:prstGeom>
        </p:spPr>
        <p:txBody>
          <a:bodyPr vert="horz" lIns="0" tIns="0" rIns="0" bIns="0" rtlCol="0" anchor="t" anchorCtr="0"/>
          <a:lstStyle>
            <a:lvl1pPr algn="l">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404600" y="6351405"/>
            <a:ext cx="477736" cy="242418"/>
          </a:xfrm>
          <a:prstGeom prst="rect">
            <a:avLst/>
          </a:prstGeom>
        </p:spPr>
        <p:txBody>
          <a:bodyPr vert="horz" lIns="0" tIns="0" rIns="0" bIns="0" rtlCol="0" anchor="t" anchorCtr="0"/>
          <a:lstStyle>
            <a:lvl1pPr algn="r">
              <a:defRPr sz="800">
                <a:solidFill>
                  <a:schemeClr val="tx2"/>
                </a:solidFill>
              </a:defRPr>
            </a:lvl1pPr>
          </a:lstStyle>
          <a:p>
            <a:fld id="{24C8C45C-947F-4981-8B3F-4F32E973C901}" type="slidenum">
              <a:rPr lang="en-GB" smtClean="0"/>
              <a:pPr/>
              <a:t>‹#›</a:t>
            </a:fld>
            <a:endParaRPr lang="en-GB" dirty="0"/>
          </a:p>
        </p:txBody>
      </p:sp>
      <p:grpSp>
        <p:nvGrpSpPr>
          <p:cNvPr id="16" name="Grid" hidden="1"/>
          <p:cNvGrpSpPr/>
          <p:nvPr/>
        </p:nvGrpSpPr>
        <p:grpSpPr>
          <a:xfrm>
            <a:off x="0" y="0"/>
            <a:ext cx="12192000" cy="6858427"/>
            <a:chOff x="0" y="0"/>
            <a:chExt cx="12192000" cy="6858427"/>
          </a:xfrm>
        </p:grpSpPr>
        <p:sp>
          <p:nvSpPr>
            <p:cNvPr id="8" name="Rectangle 7"/>
            <p:cNvSpPr/>
            <p:nvPr userDrawn="1"/>
          </p:nvSpPr>
          <p:spPr>
            <a:xfrm>
              <a:off x="0" y="0"/>
              <a:ext cx="180975" cy="180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9" name="Rectangle 8"/>
            <p:cNvSpPr/>
            <p:nvPr userDrawn="1"/>
          </p:nvSpPr>
          <p:spPr>
            <a:xfrm>
              <a:off x="12012000" y="6678612"/>
              <a:ext cx="180000" cy="179815"/>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0" name="Rectangle 9"/>
            <p:cNvSpPr/>
            <p:nvPr userDrawn="1"/>
          </p:nvSpPr>
          <p:spPr>
            <a:xfrm>
              <a:off x="784800" y="720000"/>
              <a:ext cx="1440000"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1" name="Rectangle 10"/>
            <p:cNvSpPr/>
            <p:nvPr userDrawn="1"/>
          </p:nvSpPr>
          <p:spPr>
            <a:xfrm>
              <a:off x="2620799" y="1835999"/>
              <a:ext cx="1441613" cy="4106013"/>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2" name="Rectangle 11"/>
            <p:cNvSpPr/>
            <p:nvPr userDrawn="1"/>
          </p:nvSpPr>
          <p:spPr>
            <a:xfrm>
              <a:off x="4456800" y="6191250"/>
              <a:ext cx="1440000" cy="18075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3" name="Rectangle 12"/>
            <p:cNvSpPr/>
            <p:nvPr userDrawn="1"/>
          </p:nvSpPr>
          <p:spPr>
            <a:xfrm>
              <a:off x="6292850" y="720000"/>
              <a:ext cx="1439863"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4" name="Rectangle 13"/>
            <p:cNvSpPr/>
            <p:nvPr userDrawn="1"/>
          </p:nvSpPr>
          <p:spPr>
            <a:xfrm>
              <a:off x="8129589" y="720000"/>
              <a:ext cx="1439212"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5" name="Rectangle 14"/>
            <p:cNvSpPr/>
            <p:nvPr userDrawn="1"/>
          </p:nvSpPr>
          <p:spPr>
            <a:xfrm>
              <a:off x="9964799" y="720000"/>
              <a:ext cx="1441389"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grpSp>
      <p:sp>
        <p:nvSpPr>
          <p:cNvPr id="19" name="textruta 11"/>
          <p:cNvSpPr txBox="1"/>
          <p:nvPr/>
        </p:nvSpPr>
        <p:spPr>
          <a:xfrm>
            <a:off x="784225" y="6349164"/>
            <a:ext cx="736954" cy="111600"/>
          </a:xfrm>
          <a:prstGeom prst="rect">
            <a:avLst/>
          </a:prstGeom>
          <a:noFill/>
        </p:spPr>
        <p:txBody>
          <a:bodyPr wrap="square" lIns="0" tIns="0" rIns="0" bIns="0" rtlCol="0">
            <a:noAutofit/>
          </a:bodyPr>
          <a:lstStyle/>
          <a:p>
            <a:r>
              <a:rPr lang="en-GB" sz="800" noProof="1">
                <a:solidFill>
                  <a:schemeClr val="tx2"/>
                </a:solidFill>
                <a:latin typeface="+mn-lt"/>
                <a:cs typeface="Arial" pitchFamily="34" charset="0"/>
              </a:rPr>
              <a:t>© Swedbank</a:t>
            </a:r>
          </a:p>
        </p:txBody>
      </p:sp>
      <p:grpSp>
        <p:nvGrpSpPr>
          <p:cNvPr id="23" name="SD_FLD_InformationClass"/>
          <p:cNvGrpSpPr/>
          <p:nvPr/>
        </p:nvGrpSpPr>
        <p:grpSpPr>
          <a:xfrm>
            <a:off x="1823967" y="6347757"/>
            <a:ext cx="779059" cy="247279"/>
            <a:chOff x="1232529" y="6495305"/>
            <a:chExt cx="779059" cy="247279"/>
          </a:xfrm>
        </p:grpSpPr>
        <p:sp>
          <p:nvSpPr>
            <p:cNvPr id="24" name="SD_FLD_ClassLevel" hidden="1"/>
            <p:cNvSpPr txBox="1"/>
            <p:nvPr/>
          </p:nvSpPr>
          <p:spPr>
            <a:xfrm>
              <a:off x="1232529" y="6619473"/>
              <a:ext cx="280526"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Public</a:t>
              </a:r>
            </a:p>
          </p:txBody>
        </p:sp>
        <p:sp>
          <p:nvSpPr>
            <p:cNvPr id="25" name="SD_LAN_InformationClass" hidden="1"/>
            <p:cNvSpPr txBox="1"/>
            <p:nvPr/>
          </p:nvSpPr>
          <p:spPr>
            <a:xfrm>
              <a:off x="1232529" y="6495305"/>
              <a:ext cx="779059"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Information</a:t>
              </a:r>
              <a:r>
                <a:rPr lang="en-GB" sz="800" baseline="0" dirty="0">
                  <a:solidFill>
                    <a:schemeClr val="tx2"/>
                  </a:solidFill>
                  <a:latin typeface="+mn-lt"/>
                  <a:cs typeface="Arial" pitchFamily="34" charset="0"/>
                </a:rPr>
                <a:t> c</a:t>
              </a:r>
              <a:r>
                <a:rPr lang="en-GB" sz="800" dirty="0">
                  <a:solidFill>
                    <a:schemeClr val="tx2"/>
                  </a:solidFill>
                  <a:latin typeface="+mn-lt"/>
                  <a:cs typeface="Arial" pitchFamily="34" charset="0"/>
                </a:rPr>
                <a:t>lass</a:t>
              </a:r>
            </a:p>
          </p:txBody>
        </p:sp>
      </p:grpSp>
      <p:grpSp>
        <p:nvGrpSpPr>
          <p:cNvPr id="21" name="SD_FLD_Confidentiality"/>
          <p:cNvGrpSpPr/>
          <p:nvPr/>
        </p:nvGrpSpPr>
        <p:grpSpPr>
          <a:xfrm>
            <a:off x="3054122" y="6348662"/>
            <a:ext cx="812723" cy="246374"/>
            <a:chOff x="1232529" y="6495305"/>
            <a:chExt cx="812723" cy="246374"/>
          </a:xfrm>
        </p:grpSpPr>
        <p:sp>
          <p:nvSpPr>
            <p:cNvPr id="22" name="SD_FLD_RestrictedAccessLabel" hidden="1"/>
            <p:cNvSpPr txBox="1"/>
            <p:nvPr/>
          </p:nvSpPr>
          <p:spPr>
            <a:xfrm>
              <a:off x="1232529" y="6618568"/>
              <a:ext cx="65" cy="123111"/>
            </a:xfrm>
            <a:prstGeom prst="rect">
              <a:avLst/>
            </a:prstGeom>
            <a:noFill/>
          </p:spPr>
          <p:txBody>
            <a:bodyPr wrap="none" lIns="0" tIns="0" rIns="0" bIns="0" rtlCol="0">
              <a:spAutoFit/>
            </a:bodyPr>
            <a:lstStyle/>
            <a:p>
              <a:endParaRPr lang="en-GB" sz="800" dirty="0">
                <a:solidFill>
                  <a:schemeClr val="tx2"/>
                </a:solidFill>
                <a:latin typeface="+mn-lt"/>
                <a:cs typeface="Arial" pitchFamily="34" charset="0"/>
              </a:endParaRPr>
            </a:p>
          </p:txBody>
        </p:sp>
        <p:sp>
          <p:nvSpPr>
            <p:cNvPr id="27" name="SD_LAN_RestrictedAccessLabel" hidden="1"/>
            <p:cNvSpPr txBox="1"/>
            <p:nvPr/>
          </p:nvSpPr>
          <p:spPr>
            <a:xfrm>
              <a:off x="1232529" y="6495305"/>
              <a:ext cx="812723"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Restricted access</a:t>
              </a:r>
            </a:p>
          </p:txBody>
        </p:sp>
      </p:gr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724" r:id="rId2"/>
    <p:sldLayoutId id="2147483725" r:id="rId3"/>
    <p:sldLayoutId id="2147483726" r:id="rId4"/>
    <p:sldLayoutId id="2147483659" r:id="rId5"/>
    <p:sldLayoutId id="2147483740" r:id="rId6"/>
    <p:sldLayoutId id="2147483728" r:id="rId7"/>
    <p:sldLayoutId id="2147483729" r:id="rId8"/>
    <p:sldLayoutId id="2147483741" r:id="rId9"/>
    <p:sldLayoutId id="2147483721" r:id="rId10"/>
    <p:sldLayoutId id="2147483730" r:id="rId11"/>
    <p:sldLayoutId id="2147483743" r:id="rId12"/>
    <p:sldLayoutId id="2147483742" r:id="rId13"/>
    <p:sldLayoutId id="2147483652" r:id="rId14"/>
    <p:sldLayoutId id="2147483731" r:id="rId15"/>
    <p:sldLayoutId id="2147483735" r:id="rId16"/>
    <p:sldLayoutId id="2147483744" r:id="rId17"/>
    <p:sldLayoutId id="2147483747" r:id="rId18"/>
    <p:sldLayoutId id="2147483748" r:id="rId19"/>
    <p:sldLayoutId id="2147483733" r:id="rId20"/>
    <p:sldLayoutId id="2147483734" r:id="rId21"/>
    <p:sldLayoutId id="2147483745" r:id="rId22"/>
    <p:sldLayoutId id="2147483746" r:id="rId23"/>
    <p:sldLayoutId id="2147483732" r:id="rId24"/>
    <p:sldLayoutId id="2147483736" r:id="rId25"/>
    <p:sldLayoutId id="2147483660" r:id="rId26"/>
    <p:sldLayoutId id="2147483738" r:id="rId27"/>
    <p:sldLayoutId id="2147483739" r:id="rId28"/>
    <p:sldLayoutId id="2147483667" r:id="rId29"/>
  </p:sldLayoutIdLst>
  <p:hf hdr="0"/>
  <p:txStyles>
    <p:titleStyle>
      <a:lvl1pPr algn="l" defTabSz="914400" rtl="0" eaLnBrk="1" latinLnBrk="0" hangingPunct="1">
        <a:lnSpc>
          <a:spcPct val="97000"/>
        </a:lnSpc>
        <a:spcBef>
          <a:spcPct val="0"/>
        </a:spcBef>
        <a:buNone/>
        <a:defRPr sz="3600" kern="1200">
          <a:solidFill>
            <a:srgbClr val="F35B1C"/>
          </a:solidFill>
          <a:latin typeface="+mj-lt"/>
          <a:ea typeface="+mj-ea"/>
          <a:cs typeface="+mj-cs"/>
        </a:defRPr>
      </a:lvl1pPr>
    </p:titleStyle>
    <p:body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13" userDrawn="1">
          <p15:clr>
            <a:srgbClr val="F26B43"/>
          </p15:clr>
        </p15:guide>
        <p15:guide id="4" orient="horz" pos="113" userDrawn="1">
          <p15:clr>
            <a:srgbClr val="F26B43"/>
          </p15:clr>
        </p15:guide>
        <p15:guide id="5" pos="7566" userDrawn="1">
          <p15:clr>
            <a:srgbClr val="F26B43"/>
          </p15:clr>
        </p15:guide>
        <p15:guide id="6" orient="horz" pos="4206" userDrawn="1">
          <p15:clr>
            <a:srgbClr val="F26B43"/>
          </p15:clr>
        </p15:guide>
        <p15:guide id="7" pos="494" userDrawn="1">
          <p15:clr>
            <a:srgbClr val="F26B43"/>
          </p15:clr>
        </p15:guide>
        <p15:guide id="8" pos="1401" userDrawn="1">
          <p15:clr>
            <a:srgbClr val="F26B43"/>
          </p15:clr>
        </p15:guide>
        <p15:guide id="9" orient="horz" pos="453" userDrawn="1">
          <p15:clr>
            <a:srgbClr val="F26B43"/>
          </p15:clr>
        </p15:guide>
        <p15:guide id="10" orient="horz" pos="566" userDrawn="1">
          <p15:clr>
            <a:srgbClr val="F26B43"/>
          </p15:clr>
        </p15:guide>
        <p15:guide id="11" pos="1650" userDrawn="1">
          <p15:clr>
            <a:srgbClr val="F26B43"/>
          </p15:clr>
        </p15:guide>
        <p15:guide id="12" pos="2557" userDrawn="1">
          <p15:clr>
            <a:srgbClr val="F26B43"/>
          </p15:clr>
        </p15:guide>
        <p15:guide id="13" orient="horz" pos="1156" userDrawn="1">
          <p15:clr>
            <a:srgbClr val="F26B43"/>
          </p15:clr>
        </p15:guide>
        <p15:guide id="14" orient="horz" pos="3741" userDrawn="1">
          <p15:clr>
            <a:srgbClr val="F26B43"/>
          </p15:clr>
        </p15:guide>
        <p15:guide id="15" pos="2807" userDrawn="1">
          <p15:clr>
            <a:srgbClr val="F26B43"/>
          </p15:clr>
        </p15:guide>
        <p15:guide id="16" pos="3714" userDrawn="1">
          <p15:clr>
            <a:srgbClr val="F26B43"/>
          </p15:clr>
        </p15:guide>
        <p15:guide id="17" orient="horz" pos="3900" userDrawn="1">
          <p15:clr>
            <a:srgbClr val="F26B43"/>
          </p15:clr>
        </p15:guide>
        <p15:guide id="18" orient="horz" pos="4013" userDrawn="1">
          <p15:clr>
            <a:srgbClr val="F26B43"/>
          </p15:clr>
        </p15:guide>
        <p15:guide id="19" pos="3963" userDrawn="1">
          <p15:clr>
            <a:srgbClr val="F26B43"/>
          </p15:clr>
        </p15:guide>
        <p15:guide id="20" pos="4871" userDrawn="1">
          <p15:clr>
            <a:srgbClr val="F26B43"/>
          </p15:clr>
        </p15:guide>
        <p15:guide id="21" pos="5120" userDrawn="1">
          <p15:clr>
            <a:srgbClr val="F26B43"/>
          </p15:clr>
        </p15:guide>
        <p15:guide id="22" pos="6027" userDrawn="1">
          <p15:clr>
            <a:srgbClr val="F26B43"/>
          </p15:clr>
        </p15:guide>
        <p15:guide id="23" pos="6277" userDrawn="1">
          <p15:clr>
            <a:srgbClr val="F26B43"/>
          </p15:clr>
        </p15:guide>
        <p15:guide id="24" pos="7184" userDrawn="1">
          <p15:clr>
            <a:srgbClr val="F26B43"/>
          </p15:clr>
        </p15:guide>
        <p15:guide id="25" orient="horz" pos="11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git-scm.com/download/mac"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hyperlink" Target="http://git-scm.com/download/w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p:sp>
      <p:sp>
        <p:nvSpPr>
          <p:cNvPr id="3" name="Title 2"/>
          <p:cNvSpPr>
            <a:spLocks noGrp="1"/>
          </p:cNvSpPr>
          <p:nvPr>
            <p:ph type="ctrTitle"/>
          </p:nvPr>
        </p:nvSpPr>
        <p:spPr>
          <a:xfrm>
            <a:off x="-1" y="1835149"/>
            <a:ext cx="8463600" cy="2880000"/>
          </a:xfrm>
        </p:spPr>
        <p:txBody>
          <a:bodyPr/>
          <a:lstStyle/>
          <a:p>
            <a:r>
              <a:rPr lang="en-US" dirty="0"/>
              <a:t>CI/CD</a:t>
            </a:r>
          </a:p>
        </p:txBody>
      </p:sp>
      <p:sp>
        <p:nvSpPr>
          <p:cNvPr id="9" name="Subtitle 8"/>
          <p:cNvSpPr>
            <a:spLocks noGrp="1"/>
          </p:cNvSpPr>
          <p:nvPr>
            <p:ph type="subTitle" idx="1"/>
          </p:nvPr>
        </p:nvSpPr>
        <p:spPr>
          <a:xfrm>
            <a:off x="786293" y="3579699"/>
            <a:ext cx="6300000" cy="1135450"/>
          </a:xfrm>
        </p:spPr>
        <p:txBody>
          <a:bodyPr/>
          <a:lstStyle/>
          <a:p>
            <a:pPr>
              <a:buNone/>
            </a:pPr>
            <a:r>
              <a:rPr lang="en-US" dirty="0"/>
              <a:t>Mantas </a:t>
            </a:r>
            <a:r>
              <a:rPr lang="en-US" dirty="0" err="1"/>
              <a:t>Boronil</a:t>
            </a:r>
            <a:r>
              <a:rPr lang="lt-LT" dirty="0" err="1"/>
              <a:t>ščikovas</a:t>
            </a:r>
            <a:r>
              <a:rPr lang="lt-LT" dirty="0"/>
              <a:t> (Mantelis)</a:t>
            </a:r>
            <a:r>
              <a:rPr lang="en-US" dirty="0"/>
              <a:t>,</a:t>
            </a:r>
            <a:endParaRPr lang="lt-LT" dirty="0"/>
          </a:p>
          <a:p>
            <a:pPr>
              <a:buNone/>
            </a:pPr>
            <a:r>
              <a:rPr lang="en-US" dirty="0"/>
              <a:t>Software Engineer</a:t>
            </a:r>
            <a:endParaRPr lang="lt-LT" dirty="0"/>
          </a:p>
          <a:p>
            <a:pPr>
              <a:buNone/>
            </a:pPr>
            <a:r>
              <a:rPr lang="lt-LT" dirty="0" err="1"/>
              <a:t>mantas.boronilscikova</a:t>
            </a:r>
            <a:r>
              <a:rPr lang="en-US" dirty="0" err="1"/>
              <a:t>s@swedbank.lt</a:t>
            </a:r>
            <a:endParaRPr lang="en-US" dirty="0"/>
          </a:p>
          <a:p>
            <a:pPr>
              <a:buNone/>
            </a:pPr>
            <a:r>
              <a:rPr lang="en-US" dirty="0"/>
              <a:t> </a:t>
            </a:r>
          </a:p>
        </p:txBody>
      </p:sp>
      <p:sp>
        <p:nvSpPr>
          <p:cNvPr id="4" name="Date_DateCustomA"/>
          <p:cNvSpPr>
            <a:spLocks noGrp="1"/>
          </p:cNvSpPr>
          <p:nvPr>
            <p:ph type="dt" sz="half" idx="10"/>
          </p:nvPr>
        </p:nvSpPr>
        <p:spPr/>
        <p:txBody>
          <a:bodyPr/>
          <a:lstStyle/>
          <a:p>
            <a:endParaRPr lang="en-GB" dirty="0"/>
          </a:p>
        </p:txBody>
      </p:sp>
      <p:sp>
        <p:nvSpPr>
          <p:cNvPr id="5" name="FLD_PresentationTitle"/>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1</a:t>
            </a:fld>
            <a:endParaRPr lang="en-GB" dirty="0"/>
          </a:p>
        </p:txBody>
      </p:sp>
    </p:spTree>
    <p:extLst>
      <p:ext uri="{BB962C8B-B14F-4D97-AF65-F5344CB8AC3E}">
        <p14:creationId xmlns:p14="http://schemas.microsoft.com/office/powerpoint/2010/main" val="8914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Continuous Deployment</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Time to market</a:t>
            </a:r>
          </a:p>
          <a:p>
            <a:r>
              <a:rPr lang="en-US" sz="3600" dirty="0"/>
              <a:t>Reducing the risk</a:t>
            </a:r>
          </a:p>
          <a:p>
            <a:r>
              <a:rPr lang="en-US" sz="3600" dirty="0"/>
              <a:t>High quality application</a:t>
            </a:r>
          </a:p>
          <a:p>
            <a:r>
              <a:rPr lang="en-US" sz="3600" dirty="0"/>
              <a:t>Reduced cost</a:t>
            </a:r>
          </a:p>
          <a:p>
            <a:r>
              <a:rPr lang="en-US" sz="3600" dirty="0"/>
              <a:t>Happier team and better product</a:t>
            </a:r>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10</a:t>
            </a:fld>
            <a:endParaRPr lang="en-GB" noProof="0" dirty="0"/>
          </a:p>
        </p:txBody>
      </p:sp>
      <p:pic>
        <p:nvPicPr>
          <p:cNvPr id="7" name="Picture 2" descr="Image result for cos effective">
            <a:extLst>
              <a:ext uri="{FF2B5EF4-FFF2-40B4-BE49-F238E27FC236}">
                <a16:creationId xmlns:a16="http://schemas.microsoft.com/office/drawing/2014/main" id="{C2A7C2F2-7895-4A5C-B7A6-F90FC988F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53" y="1514582"/>
            <a:ext cx="3702468" cy="370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90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2</a:t>
            </a:r>
            <a:r>
              <a:rPr lang="lt-LT" dirty="0"/>
              <a:t>. </a:t>
            </a:r>
            <a:r>
              <a:rPr lang="en-US" dirty="0"/>
              <a:t>How it looks in 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11</a:t>
            </a:fld>
            <a:endParaRPr lang="en-GB" dirty="0"/>
          </a:p>
        </p:txBody>
      </p:sp>
    </p:spTree>
    <p:extLst>
      <p:ext uri="{BB962C8B-B14F-4D97-AF65-F5344CB8AC3E}">
        <p14:creationId xmlns:p14="http://schemas.microsoft.com/office/powerpoint/2010/main" val="87981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(1)</a:t>
            </a:r>
          </a:p>
        </p:txBody>
      </p:sp>
      <p:sp>
        <p:nvSpPr>
          <p:cNvPr id="3" name="Content Placeholder 2"/>
          <p:cNvSpPr>
            <a:spLocks noGrp="1"/>
          </p:cNvSpPr>
          <p:nvPr>
            <p:ph idx="1"/>
          </p:nvPr>
        </p:nvSpPr>
        <p:spPr>
          <a:xfrm>
            <a:off x="809624" y="1533905"/>
            <a:ext cx="10621963" cy="4310304"/>
          </a:xfrm>
        </p:spPr>
        <p:txBody>
          <a:bodyPr/>
          <a:lstStyle/>
          <a:p>
            <a:r>
              <a:rPr lang="en-US" sz="3200" dirty="0"/>
              <a:t>The developer builds their code on the local system that has all the new changes or new requirements.</a:t>
            </a:r>
          </a:p>
          <a:p>
            <a:r>
              <a:rPr lang="en-US" sz="3200" dirty="0"/>
              <a:t>Once coding is completed, the developer needs to write automated unit testing scripts that will test the code. This process is optional, however, and can be done by the testing team as well.</a:t>
            </a:r>
          </a:p>
          <a:p>
            <a:r>
              <a:rPr lang="en-US" sz="3200" dirty="0"/>
              <a:t>A local build is executed which ensures that no breakage is occurring in the application because of the code.</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12</a:t>
            </a:fld>
            <a:endParaRPr lang="en-GB" noProof="0" dirty="0"/>
          </a:p>
        </p:txBody>
      </p:sp>
    </p:spTree>
    <p:extLst>
      <p:ext uri="{BB962C8B-B14F-4D97-AF65-F5344CB8AC3E}">
        <p14:creationId xmlns:p14="http://schemas.microsoft.com/office/powerpoint/2010/main" val="338461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(2)</a:t>
            </a:r>
          </a:p>
        </p:txBody>
      </p:sp>
      <p:sp>
        <p:nvSpPr>
          <p:cNvPr id="3" name="Content Placeholder 2"/>
          <p:cNvSpPr>
            <a:spLocks noGrp="1"/>
          </p:cNvSpPr>
          <p:nvPr>
            <p:ph idx="1"/>
          </p:nvPr>
        </p:nvSpPr>
        <p:spPr>
          <a:xfrm>
            <a:off x="809624" y="1533905"/>
            <a:ext cx="10621963" cy="4310304"/>
          </a:xfrm>
        </p:spPr>
        <p:txBody>
          <a:bodyPr/>
          <a:lstStyle/>
          <a:p>
            <a:r>
              <a:rPr lang="en-US" sz="3200" dirty="0"/>
              <a:t>After a successful build, the developer checks if any of his team members or peers have checked-in anything new. If there are any incoming changes, they should be accepted by the developer to make sure that the copy he is uploading is the most recent one.</a:t>
            </a:r>
          </a:p>
          <a:p>
            <a:r>
              <a:rPr lang="en-US" sz="3200" dirty="0"/>
              <a:t>Because of the newly merged copies, syncing the code with the main branch may cause certain conflicts.</a:t>
            </a:r>
          </a:p>
          <a:p>
            <a:r>
              <a:rPr lang="en-US" sz="3200" dirty="0"/>
              <a:t>In case there is any conflict, they should be fixed to make sure the changes made are in sync with the main branch.</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13</a:t>
            </a:fld>
            <a:endParaRPr lang="en-GB" noProof="0" dirty="0"/>
          </a:p>
        </p:txBody>
      </p:sp>
    </p:spTree>
    <p:extLst>
      <p:ext uri="{BB962C8B-B14F-4D97-AF65-F5344CB8AC3E}">
        <p14:creationId xmlns:p14="http://schemas.microsoft.com/office/powerpoint/2010/main" val="113360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(3)</a:t>
            </a:r>
          </a:p>
        </p:txBody>
      </p:sp>
      <p:sp>
        <p:nvSpPr>
          <p:cNvPr id="3" name="Content Placeholder 2"/>
          <p:cNvSpPr>
            <a:spLocks noGrp="1"/>
          </p:cNvSpPr>
          <p:nvPr>
            <p:ph idx="1"/>
          </p:nvPr>
        </p:nvSpPr>
        <p:spPr>
          <a:xfrm>
            <a:off x="782637" y="1533905"/>
            <a:ext cx="10621963" cy="4310304"/>
          </a:xfrm>
        </p:spPr>
        <p:txBody>
          <a:bodyPr/>
          <a:lstStyle/>
          <a:p>
            <a:r>
              <a:rPr lang="en-US" sz="3200" dirty="0"/>
              <a:t>The changes are now ready to be checked in. This process is known as a “code commit.”</a:t>
            </a:r>
          </a:p>
          <a:p>
            <a:r>
              <a:rPr lang="en-US" sz="3200" dirty="0"/>
              <a:t>After the code is committed, another build of the source code is run on the integration system.</a:t>
            </a:r>
          </a:p>
          <a:p>
            <a:r>
              <a:rPr lang="en-US" sz="3200" dirty="0"/>
              <a:t>The new and updated code is finally ready for the next stage, i.e. testing or deployment. In the next section, we shall discuss some basic checklist for continuous delivery.</a:t>
            </a:r>
          </a:p>
          <a:p>
            <a:endParaRPr lang="en-US" sz="20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14</a:t>
            </a:fld>
            <a:endParaRPr lang="en-GB" noProof="0" dirty="0"/>
          </a:p>
        </p:txBody>
      </p:sp>
    </p:spTree>
    <p:extLst>
      <p:ext uri="{BB962C8B-B14F-4D97-AF65-F5344CB8AC3E}">
        <p14:creationId xmlns:p14="http://schemas.microsoft.com/office/powerpoint/2010/main" val="357220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3</a:t>
            </a:r>
            <a:r>
              <a:rPr lang="lt-LT" dirty="0"/>
              <a:t>. </a:t>
            </a:r>
            <a:r>
              <a:rPr lang="en-US" dirty="0"/>
              <a:t>Tools</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15</a:t>
            </a:fld>
            <a:endParaRPr lang="en-GB" dirty="0"/>
          </a:p>
        </p:txBody>
      </p:sp>
    </p:spTree>
    <p:extLst>
      <p:ext uri="{BB962C8B-B14F-4D97-AF65-F5344CB8AC3E}">
        <p14:creationId xmlns:p14="http://schemas.microsoft.com/office/powerpoint/2010/main" val="318040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4" y="1533905"/>
            <a:ext cx="10621963" cy="4310304"/>
          </a:xfrm>
        </p:spPr>
        <p:txBody>
          <a:bodyPr/>
          <a:lstStyle/>
          <a:p>
            <a:endParaRPr lang="lt-LT" sz="3200" b="1" u="sng" dirty="0">
              <a:solidFill>
                <a:srgbClr val="0070C0"/>
              </a:solidFill>
            </a:endParaRP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16</a:t>
            </a:fld>
            <a:endParaRPr lang="en-GB" noProof="0" dirty="0"/>
          </a:p>
        </p:txBody>
      </p:sp>
      <p:sp>
        <p:nvSpPr>
          <p:cNvPr id="8" name="Title 7">
            <a:extLst>
              <a:ext uri="{FF2B5EF4-FFF2-40B4-BE49-F238E27FC236}">
                <a16:creationId xmlns:a16="http://schemas.microsoft.com/office/drawing/2014/main" id="{06358C34-A921-4AAA-8F4B-94CF2DD5BF2B}"/>
              </a:ext>
            </a:extLst>
          </p:cNvPr>
          <p:cNvSpPr>
            <a:spLocks noGrp="1"/>
          </p:cNvSpPr>
          <p:nvPr>
            <p:ph type="title"/>
          </p:nvPr>
        </p:nvSpPr>
        <p:spPr/>
        <p:txBody>
          <a:bodyPr/>
          <a:lstStyle/>
          <a:p>
            <a:endParaRPr lang="lt-LT" dirty="0"/>
          </a:p>
        </p:txBody>
      </p:sp>
      <p:pic>
        <p:nvPicPr>
          <p:cNvPr id="4100" name="Picture 4" descr="Image result for travis ci">
            <a:extLst>
              <a:ext uri="{FF2B5EF4-FFF2-40B4-BE49-F238E27FC236}">
                <a16:creationId xmlns:a16="http://schemas.microsoft.com/office/drawing/2014/main" id="{F7410A72-3EDB-47E1-BE81-CA4061585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13" y="818603"/>
            <a:ext cx="4505492" cy="450549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heroku">
            <a:extLst>
              <a:ext uri="{FF2B5EF4-FFF2-40B4-BE49-F238E27FC236}">
                <a16:creationId xmlns:a16="http://schemas.microsoft.com/office/drawing/2014/main" id="{E1574296-DA1E-469D-B6FB-55FCD886D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8484" y="597539"/>
            <a:ext cx="4505492" cy="4947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2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17</a:t>
            </a:fld>
            <a:endParaRPr lang="en-GB" dirty="0"/>
          </a:p>
        </p:txBody>
      </p:sp>
    </p:spTree>
    <p:extLst>
      <p:ext uri="{BB962C8B-B14F-4D97-AF65-F5344CB8AC3E}">
        <p14:creationId xmlns:p14="http://schemas.microsoft.com/office/powerpoint/2010/main" val="2672224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Expected result</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18</a:t>
            </a:fld>
            <a:endParaRPr lang="en-GB" noProof="0" dirty="0"/>
          </a:p>
        </p:txBody>
      </p:sp>
      <p:sp>
        <p:nvSpPr>
          <p:cNvPr id="8" name="Content Placeholder 7">
            <a:extLst>
              <a:ext uri="{FF2B5EF4-FFF2-40B4-BE49-F238E27FC236}">
                <a16:creationId xmlns:a16="http://schemas.microsoft.com/office/drawing/2014/main" id="{DAFE1992-D15F-4510-A068-CE3D3A950790}"/>
              </a:ext>
            </a:extLst>
          </p:cNvPr>
          <p:cNvSpPr>
            <a:spLocks noGrp="1"/>
          </p:cNvSpPr>
          <p:nvPr>
            <p:ph idx="1"/>
          </p:nvPr>
        </p:nvSpPr>
        <p:spPr/>
        <p:txBody>
          <a:bodyPr/>
          <a:lstStyle/>
          <a:p>
            <a:endParaRPr lang="lt-LT"/>
          </a:p>
        </p:txBody>
      </p:sp>
      <p:pic>
        <p:nvPicPr>
          <p:cNvPr id="9" name="Picture 8">
            <a:extLst>
              <a:ext uri="{FF2B5EF4-FFF2-40B4-BE49-F238E27FC236}">
                <a16:creationId xmlns:a16="http://schemas.microsoft.com/office/drawing/2014/main" id="{DC3F12EB-9745-446B-AB68-8D2E2F05AE33}"/>
              </a:ext>
            </a:extLst>
          </p:cNvPr>
          <p:cNvPicPr>
            <a:picLocks noChangeAspect="1"/>
          </p:cNvPicPr>
          <p:nvPr/>
        </p:nvPicPr>
        <p:blipFill>
          <a:blip r:embed="rId3"/>
          <a:stretch>
            <a:fillRect/>
          </a:stretch>
        </p:blipFill>
        <p:spPr>
          <a:xfrm>
            <a:off x="2035633" y="1277269"/>
            <a:ext cx="8119144" cy="4769853"/>
          </a:xfrm>
          <a:prstGeom prst="rect">
            <a:avLst/>
          </a:prstGeom>
        </p:spPr>
      </p:pic>
    </p:spTree>
    <p:extLst>
      <p:ext uri="{BB962C8B-B14F-4D97-AF65-F5344CB8AC3E}">
        <p14:creationId xmlns:p14="http://schemas.microsoft.com/office/powerpoint/2010/main" val="394158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dirty="0" err="1"/>
              <a:t>Agenda</a:t>
            </a:r>
            <a:endParaRPr lang="en-GB" dirty="0"/>
          </a:p>
        </p:txBody>
      </p:sp>
      <p:sp>
        <p:nvSpPr>
          <p:cNvPr id="9" name="Content Placeholder 8"/>
          <p:cNvSpPr>
            <a:spLocks noGrp="1"/>
          </p:cNvSpPr>
          <p:nvPr>
            <p:ph idx="1"/>
          </p:nvPr>
        </p:nvSpPr>
        <p:spPr/>
        <p:txBody>
          <a:bodyPr/>
          <a:lstStyle/>
          <a:p>
            <a:pPr marL="457200" indent="-457200">
              <a:buFont typeface="+mj-lt"/>
              <a:buAutoNum type="arabicPeriod"/>
            </a:pPr>
            <a:r>
              <a:rPr lang="en-US" sz="3600" dirty="0"/>
              <a:t>CI/CD explanation</a:t>
            </a:r>
          </a:p>
          <a:p>
            <a:pPr marL="457200" indent="-457200">
              <a:buFont typeface="+mj-lt"/>
              <a:buAutoNum type="arabicPeriod"/>
            </a:pPr>
            <a:r>
              <a:rPr lang="en-US" sz="3600" dirty="0"/>
              <a:t>How it looks in practice?</a:t>
            </a:r>
          </a:p>
          <a:p>
            <a:pPr marL="457200" indent="-457200">
              <a:buFont typeface="+mj-lt"/>
              <a:buAutoNum type="arabicPeriod"/>
            </a:pPr>
            <a:r>
              <a:rPr lang="en-US" sz="3600" dirty="0"/>
              <a:t>Tools</a:t>
            </a:r>
          </a:p>
          <a:p>
            <a:pPr marL="457200" indent="-457200">
              <a:buFont typeface="+mj-lt"/>
              <a:buAutoNum type="arabicPeriod"/>
            </a:pPr>
            <a:r>
              <a:rPr lang="en-US" sz="3600" dirty="0"/>
              <a:t>Practice</a:t>
            </a:r>
            <a:endParaRPr lang="lt-LT" sz="3600"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pPr/>
              <a:t>2</a:t>
            </a:fld>
            <a:endParaRPr lang="en-GB" dirty="0"/>
          </a:p>
        </p:txBody>
      </p:sp>
    </p:spTree>
    <p:extLst>
      <p:ext uri="{BB962C8B-B14F-4D97-AF65-F5344CB8AC3E}">
        <p14:creationId xmlns:p14="http://schemas.microsoft.com/office/powerpoint/2010/main" val="80451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lt-LT" dirty="0"/>
              <a:t>1. </a:t>
            </a:r>
            <a:r>
              <a:rPr lang="en-US" dirty="0"/>
              <a:t>What is CI/CD?</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a:t>
            </a:fld>
            <a:endParaRPr lang="en-GB" dirty="0"/>
          </a:p>
        </p:txBody>
      </p:sp>
    </p:spTree>
    <p:extLst>
      <p:ext uri="{BB962C8B-B14F-4D97-AF65-F5344CB8AC3E}">
        <p14:creationId xmlns:p14="http://schemas.microsoft.com/office/powerpoint/2010/main" val="179695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CI/CD</a:t>
            </a:r>
            <a:endParaRPr lang="lt-LT" dirty="0"/>
          </a:p>
        </p:txBody>
      </p:sp>
      <p:sp>
        <p:nvSpPr>
          <p:cNvPr id="3" name="Content Placeholder 2"/>
          <p:cNvSpPr>
            <a:spLocks noGrp="1"/>
          </p:cNvSpPr>
          <p:nvPr>
            <p:ph idx="1"/>
          </p:nvPr>
        </p:nvSpPr>
        <p:spPr>
          <a:xfrm>
            <a:off x="809624" y="1533905"/>
            <a:ext cx="10621963" cy="4310304"/>
          </a:xfrm>
        </p:spPr>
        <p:txBody>
          <a:bodyPr/>
          <a:lstStyle/>
          <a:p>
            <a:r>
              <a:rPr lang="en-US" b="1" dirty="0"/>
              <a:t>Linux</a:t>
            </a:r>
            <a:r>
              <a:rPr lang="en-US" dirty="0"/>
              <a:t> </a:t>
            </a:r>
            <a:endParaRPr lang="lt-LT" dirty="0"/>
          </a:p>
          <a:p>
            <a:pPr marL="0" indent="0">
              <a:buNone/>
            </a:pPr>
            <a:r>
              <a:rPr lang="lt-LT" dirty="0"/>
              <a:t>	</a:t>
            </a:r>
            <a:r>
              <a:rPr lang="en-US" dirty="0" err="1"/>
              <a:t>sudo</a:t>
            </a:r>
            <a:r>
              <a:rPr lang="en-US" dirty="0"/>
              <a:t> apt-get install git</a:t>
            </a:r>
            <a:endParaRPr lang="lt-LT" dirty="0"/>
          </a:p>
          <a:p>
            <a:pPr marL="0" indent="0">
              <a:buNone/>
            </a:pPr>
            <a:r>
              <a:rPr lang="lt-LT" dirty="0"/>
              <a:t>	</a:t>
            </a:r>
            <a:r>
              <a:rPr lang="en-US" dirty="0" err="1"/>
              <a:t>sudo</a:t>
            </a:r>
            <a:r>
              <a:rPr lang="en-US" dirty="0"/>
              <a:t> yum install git</a:t>
            </a:r>
            <a:endParaRPr lang="lt-LT" dirty="0"/>
          </a:p>
          <a:p>
            <a:r>
              <a:rPr lang="en-US" b="1" dirty="0"/>
              <a:t>Mac</a:t>
            </a:r>
            <a:r>
              <a:rPr lang="en-US" dirty="0"/>
              <a:t> </a:t>
            </a:r>
            <a:endParaRPr lang="lt-LT" dirty="0"/>
          </a:p>
          <a:p>
            <a:pPr marL="0" indent="0">
              <a:buNone/>
            </a:pPr>
            <a:r>
              <a:rPr lang="lt-LT" dirty="0"/>
              <a:t>	</a:t>
            </a:r>
            <a:r>
              <a:rPr lang="en-US" dirty="0">
                <a:hlinkClick r:id="rId3"/>
              </a:rPr>
              <a:t>http://git-scm.com/download/mac </a:t>
            </a:r>
            <a:endParaRPr lang="lt-LT" dirty="0"/>
          </a:p>
          <a:p>
            <a:pPr marL="0" indent="0">
              <a:buNone/>
            </a:pPr>
            <a:endParaRPr lang="lt-LT" dirty="0"/>
          </a:p>
          <a:p>
            <a:r>
              <a:rPr lang="en-US" b="1" dirty="0"/>
              <a:t>Windows</a:t>
            </a:r>
            <a:endParaRPr lang="lt-LT" b="1" dirty="0"/>
          </a:p>
          <a:p>
            <a:pPr marL="0" indent="0">
              <a:buNone/>
            </a:pPr>
            <a:r>
              <a:rPr lang="lt-LT" dirty="0"/>
              <a:t>	</a:t>
            </a:r>
            <a:r>
              <a:rPr lang="en-US" dirty="0">
                <a:hlinkClick r:id="rId4"/>
              </a:rPr>
              <a:t>http://git-scm.com/download/win</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a:t>
            </a:fld>
            <a:endParaRPr lang="en-GB" noProof="0" dirty="0"/>
          </a:p>
        </p:txBody>
      </p:sp>
      <p:pic>
        <p:nvPicPr>
          <p:cNvPr id="1026" name="Picture 2">
            <a:extLst>
              <a:ext uri="{FF2B5EF4-FFF2-40B4-BE49-F238E27FC236}">
                <a16:creationId xmlns:a16="http://schemas.microsoft.com/office/drawing/2014/main" id="{652AFBB6-E0A7-4EB1-B67C-09B1C8FB8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064" y="131994"/>
            <a:ext cx="11130446" cy="659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4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1098111" cy="1052240"/>
          </a:xfrm>
        </p:spPr>
        <p:txBody>
          <a:bodyPr/>
          <a:lstStyle/>
          <a:p>
            <a:r>
              <a:rPr lang="en-US" b="1" dirty="0"/>
              <a:t>Why we need </a:t>
            </a:r>
            <a:r>
              <a:rPr lang="lt-LT" b="1" dirty="0" err="1"/>
              <a:t>Continuous</a:t>
            </a:r>
            <a:r>
              <a:rPr lang="lt-LT" b="1" dirty="0"/>
              <a:t> </a:t>
            </a:r>
            <a:r>
              <a:rPr lang="lt-LT" b="1" dirty="0" err="1"/>
              <a:t>Integratio</a:t>
            </a:r>
            <a:r>
              <a:rPr lang="en-US" b="1" dirty="0"/>
              <a:t>n?</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Many developers</a:t>
            </a:r>
          </a:p>
          <a:p>
            <a:r>
              <a:rPr lang="en-US" sz="3600" dirty="0"/>
              <a:t>Shared repository</a:t>
            </a:r>
          </a:p>
          <a:p>
            <a:r>
              <a:rPr lang="en-US" sz="3600" dirty="0"/>
              <a:t>Frequent integration of code</a:t>
            </a:r>
          </a:p>
          <a:p>
            <a:pPr marL="0" indent="0">
              <a:buNone/>
            </a:pPr>
            <a:endParaRPr lang="en-US"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5</a:t>
            </a:fld>
            <a:endParaRPr lang="en-GB" noProof="0" dirty="0"/>
          </a:p>
        </p:txBody>
      </p:sp>
      <p:pic>
        <p:nvPicPr>
          <p:cNvPr id="2054" name="Picture 6" descr="Image result for mess in repository">
            <a:extLst>
              <a:ext uri="{FF2B5EF4-FFF2-40B4-BE49-F238E27FC236}">
                <a16:creationId xmlns:a16="http://schemas.microsoft.com/office/drawing/2014/main" id="{11109BAC-C537-4CC0-9FF8-154D2F632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326" y="1395663"/>
            <a:ext cx="4880009" cy="4066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12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t>
            </a:r>
            <a:r>
              <a:rPr lang="lt-LT" b="1" dirty="0" err="1"/>
              <a:t>Continuous</a:t>
            </a:r>
            <a:r>
              <a:rPr lang="lt-LT" b="1" dirty="0"/>
              <a:t> </a:t>
            </a:r>
            <a:r>
              <a:rPr lang="lt-LT" b="1" dirty="0" err="1"/>
              <a:t>Integration</a:t>
            </a:r>
            <a:r>
              <a:rPr lang="en-US" b="1" dirty="0"/>
              <a:t> work?</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As often as you want</a:t>
            </a:r>
          </a:p>
          <a:p>
            <a:r>
              <a:rPr lang="en-US" sz="3600" dirty="0"/>
              <a:t>Automated test cases</a:t>
            </a:r>
          </a:p>
          <a:p>
            <a:r>
              <a:rPr lang="en-US" sz="3600" dirty="0"/>
              <a:t>Automated builds</a:t>
            </a:r>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6</a:t>
            </a:fld>
            <a:endParaRPr lang="en-GB" noProof="0" dirty="0"/>
          </a:p>
        </p:txBody>
      </p:sp>
      <p:pic>
        <p:nvPicPr>
          <p:cNvPr id="3074" name="Picture 2">
            <a:extLst>
              <a:ext uri="{FF2B5EF4-FFF2-40B4-BE49-F238E27FC236}">
                <a16:creationId xmlns:a16="http://schemas.microsoft.com/office/drawing/2014/main" id="{817C6C26-5E0D-458C-AFE1-5D6F518F5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794" y="2921470"/>
            <a:ext cx="6352674" cy="317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26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a:t>Benefits</a:t>
            </a:r>
            <a:r>
              <a:rPr lang="lt-LT" b="1" dirty="0"/>
              <a:t> </a:t>
            </a:r>
            <a:r>
              <a:rPr lang="lt-LT" b="1" dirty="0" err="1"/>
              <a:t>of</a:t>
            </a:r>
            <a:r>
              <a:rPr lang="lt-LT" b="1" dirty="0"/>
              <a:t> </a:t>
            </a:r>
            <a:r>
              <a:rPr lang="en-US" b="1" dirty="0"/>
              <a:t>Continuous</a:t>
            </a:r>
            <a:r>
              <a:rPr lang="lt-LT" b="1" dirty="0"/>
              <a:t> </a:t>
            </a:r>
            <a:r>
              <a:rPr lang="lt-LT" b="1" dirty="0" err="1"/>
              <a:t>Integration</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Reduces b</a:t>
            </a:r>
            <a:r>
              <a:rPr lang="lt-LT" sz="3600" dirty="0" err="1"/>
              <a:t>ug</a:t>
            </a:r>
            <a:r>
              <a:rPr lang="lt-LT" sz="3600" dirty="0"/>
              <a:t> </a:t>
            </a:r>
            <a:r>
              <a:rPr lang="en-US" sz="3600" dirty="0"/>
              <a:t>d</a:t>
            </a:r>
            <a:r>
              <a:rPr lang="lt-LT" sz="3600" dirty="0" err="1"/>
              <a:t>etection</a:t>
            </a:r>
            <a:endParaRPr lang="en-US" sz="3600" dirty="0"/>
          </a:p>
          <a:p>
            <a:r>
              <a:rPr lang="en-US" sz="3600" dirty="0"/>
              <a:t>Automating the process</a:t>
            </a:r>
          </a:p>
          <a:p>
            <a:r>
              <a:rPr lang="en-US" sz="3600" dirty="0"/>
              <a:t>The process becomes transparent</a:t>
            </a:r>
          </a:p>
          <a:p>
            <a:endParaRPr lang="en-US" sz="3600" dirty="0"/>
          </a:p>
          <a:p>
            <a:r>
              <a:rPr lang="en-US" sz="3600" dirty="0"/>
              <a:t>Cos-effective process</a:t>
            </a:r>
          </a:p>
          <a:p>
            <a:r>
              <a:rPr lang="en-US" sz="3600" dirty="0" err="1"/>
              <a:t>Confidency</a:t>
            </a:r>
            <a:endParaRPr lang="en-US" sz="3600" dirty="0"/>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7</a:t>
            </a:fld>
            <a:endParaRPr lang="en-GB" noProof="0" dirty="0"/>
          </a:p>
        </p:txBody>
      </p:sp>
      <p:pic>
        <p:nvPicPr>
          <p:cNvPr id="1026" name="Picture 2" descr="Image result for cos effective">
            <a:extLst>
              <a:ext uri="{FF2B5EF4-FFF2-40B4-BE49-F238E27FC236}">
                <a16:creationId xmlns:a16="http://schemas.microsoft.com/office/drawing/2014/main" id="{CE230449-9EC5-4B6B-A529-91C4978D7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53" y="1514582"/>
            <a:ext cx="3702468" cy="370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98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Continuous</a:t>
            </a:r>
            <a:r>
              <a:rPr lang="lt-LT" b="1" dirty="0"/>
              <a:t> </a:t>
            </a:r>
            <a:r>
              <a:rPr lang="en-US" b="1" dirty="0"/>
              <a:t>Deployment is needed?</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Deliver software with lower risk and money</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8</a:t>
            </a:fld>
            <a:endParaRPr lang="en-GB" noProof="0" dirty="0"/>
          </a:p>
        </p:txBody>
      </p:sp>
      <p:pic>
        <p:nvPicPr>
          <p:cNvPr id="2050" name="Picture 2" descr="Image result for changes">
            <a:extLst>
              <a:ext uri="{FF2B5EF4-FFF2-40B4-BE49-F238E27FC236}">
                <a16:creationId xmlns:a16="http://schemas.microsoft.com/office/drawing/2014/main" id="{218C5FC5-95F4-4424-A7E5-12837845B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796" y="2458880"/>
            <a:ext cx="5870408" cy="389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43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Continuous</a:t>
            </a:r>
            <a:r>
              <a:rPr lang="lt-LT" b="1" dirty="0"/>
              <a:t> </a:t>
            </a:r>
            <a:r>
              <a:rPr lang="en-US" b="1" dirty="0"/>
              <a:t>Deployment works?</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Software build will automatically deploy if it passes all tests</a:t>
            </a:r>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9</a:t>
            </a:fld>
            <a:endParaRPr lang="en-GB" noProof="0" dirty="0"/>
          </a:p>
        </p:txBody>
      </p:sp>
      <p:pic>
        <p:nvPicPr>
          <p:cNvPr id="4104" name="Picture 8" descr="Image result for automatic continuous deployment">
            <a:extLst>
              <a:ext uri="{FF2B5EF4-FFF2-40B4-BE49-F238E27FC236}">
                <a16:creationId xmlns:a16="http://schemas.microsoft.com/office/drawing/2014/main" id="{4B766418-C0A7-46A4-877D-77F2B90D2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3200" y="2115789"/>
            <a:ext cx="7381374" cy="447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953845"/>
      </p:ext>
    </p:extLst>
  </p:cSld>
  <p:clrMapOvr>
    <a:masterClrMapping/>
  </p:clrMapOvr>
</p:sld>
</file>

<file path=ppt/theme/theme1.xml><?xml version="1.0" encoding="utf-8"?>
<a:theme xmlns:a="http://schemas.openxmlformats.org/drawingml/2006/main" name="Blank">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spcBef>
            <a:spcPts val="600"/>
          </a:spcBef>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600"/>
          </a:spcBef>
          <a:defRPr sz="2000" dirty="0" err="1"/>
        </a:defPPr>
      </a:lstStyle>
    </a:txDef>
  </a:objectDefaults>
  <a:extraClrSchemeLst/>
  <a:extLst>
    <a:ext uri="{05A4C25C-085E-4340-85A3-A5531E510DB2}">
      <thm15:themeFamily xmlns:thm15="http://schemas.microsoft.com/office/thememl/2012/main" name="Blank.potx" id="{D2C6DCFF-3379-4384-8467-5400BD310D4A}" vid="{9BE18BBA-6D64-425E-81B7-8AF6B2C00DA8}"/>
    </a:ext>
  </a:extLst>
</a:theme>
</file>

<file path=ppt/theme/theme2.xml><?xml version="1.0" encoding="utf-8"?>
<a:theme xmlns:a="http://schemas.openxmlformats.org/drawingml/2006/main" name="Office-tema">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ED4169A17A9943A0C4D616F29F7EA9" ma:contentTypeVersion="2" ma:contentTypeDescription="Create a new document." ma:contentTypeScope="" ma:versionID="ee2590c771e3efcf6e927d932d0f80bf">
  <xsd:schema xmlns:xsd="http://www.w3.org/2001/XMLSchema" xmlns:xs="http://www.w3.org/2001/XMLSchema" xmlns:p="http://schemas.microsoft.com/office/2006/metadata/properties" xmlns:ns2="6ed449f5-9e03-46ec-8941-bbdaa84be2a0" targetNamespace="http://schemas.microsoft.com/office/2006/metadata/properties" ma:root="true" ma:fieldsID="14228b68809949e600f8d74e51d27844" ns2:_="">
    <xsd:import namespace="6ed449f5-9e03-46ec-8941-bbdaa84be2a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49f5-9e03-46ec-8941-bbdaa84be2a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D6C778-C4AA-4A66-B6B5-60690C5199C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9AC8E36-112B-4773-8318-FE4A82DF3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49f5-9e03-46ec-8941-bbdaa84be2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8144AE-B0E9-4A9D-8BA0-7C7CD27128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6478</TotalTime>
  <Words>839</Words>
  <Application>Microsoft Office PowerPoint</Application>
  <PresentationFormat>Widescreen</PresentationFormat>
  <Paragraphs>118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Symbol</vt:lpstr>
      <vt:lpstr>Wingdings 2</vt:lpstr>
      <vt:lpstr>Blank</vt:lpstr>
      <vt:lpstr>CI/CD</vt:lpstr>
      <vt:lpstr>Agenda</vt:lpstr>
      <vt:lpstr>1. What is CI/CD?</vt:lpstr>
      <vt:lpstr>CI/CD</vt:lpstr>
      <vt:lpstr>Why we need Continuous Integration?</vt:lpstr>
      <vt:lpstr>How Continuous Integration work?</vt:lpstr>
      <vt:lpstr>Benefits of Continuous Integration</vt:lpstr>
      <vt:lpstr>Why Continuous Deployment is needed?</vt:lpstr>
      <vt:lpstr>How Continuous Deployment works?</vt:lpstr>
      <vt:lpstr>Benefits of Continuous Deployment</vt:lpstr>
      <vt:lpstr>2. How it looks in practice?</vt:lpstr>
      <vt:lpstr>How To Perform Continuous Delivery (1)</vt:lpstr>
      <vt:lpstr>How To Perform Continuous Delivery (2)</vt:lpstr>
      <vt:lpstr>How To Perform Continuous Delivery (3)</vt:lpstr>
      <vt:lpstr>3. Tools</vt:lpstr>
      <vt:lpstr>PowerPoint Presentation</vt:lpstr>
      <vt:lpstr>Practice!!!</vt:lpstr>
      <vt:lpstr>Expected result</vt:lpstr>
    </vt:vector>
  </TitlesOfParts>
  <Company>Swedbank AB (publ)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pagrindai</dc:title>
  <dc:creator>Andrius Ragelis</dc:creator>
  <cp:lastModifiedBy>Mantas Boronilščikovas</cp:lastModifiedBy>
  <cp:revision>151</cp:revision>
  <dcterms:created xsi:type="dcterms:W3CDTF">2019-01-10T08:53:19Z</dcterms:created>
  <dcterms:modified xsi:type="dcterms:W3CDTF">2020-02-13T11:07:53Z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ContentTypeId">
    <vt:lpwstr>0x01010019ED4169A17A9943A0C4D616F29F7EA9</vt:lpwstr>
  </property>
</Properties>
</file>