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9" r:id="rId5"/>
    <p:sldId id="265" r:id="rId6"/>
    <p:sldId id="375" r:id="rId7"/>
    <p:sldId id="266" r:id="rId8"/>
    <p:sldId id="316" r:id="rId9"/>
    <p:sldId id="367" r:id="rId10"/>
    <p:sldId id="368" r:id="rId11"/>
    <p:sldId id="369" r:id="rId12"/>
    <p:sldId id="371" r:id="rId13"/>
    <p:sldId id="370" r:id="rId14"/>
    <p:sldId id="317" r:id="rId15"/>
    <p:sldId id="319" r:id="rId16"/>
    <p:sldId id="372" r:id="rId17"/>
    <p:sldId id="376" r:id="rId18"/>
    <p:sldId id="377" r:id="rId19"/>
    <p:sldId id="321" r:id="rId20"/>
    <p:sldId id="322" r:id="rId21"/>
    <p:sldId id="338" r:id="rId22"/>
    <p:sldId id="3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4">
          <p15:clr>
            <a:srgbClr val="A4A3A4"/>
          </p15:clr>
        </p15:guide>
        <p15:guide id="2" orient="horz" pos="114">
          <p15:clr>
            <a:srgbClr val="A4A3A4"/>
          </p15:clr>
        </p15:guide>
        <p15:guide id="3" orient="horz" pos="569">
          <p15:clr>
            <a:srgbClr val="A4A3A4"/>
          </p15:clr>
        </p15:guide>
        <p15:guide id="4" orient="horz" pos="1157">
          <p15:clr>
            <a:srgbClr val="A4A3A4"/>
          </p15:clr>
        </p15:guide>
        <p15:guide id="5" orient="horz" pos="3743">
          <p15:clr>
            <a:srgbClr val="A4A3A4"/>
          </p15:clr>
        </p15:guide>
        <p15:guide id="6" orient="horz" pos="3900">
          <p15:clr>
            <a:srgbClr val="A4A3A4"/>
          </p15:clr>
        </p15:guide>
        <p15:guide id="7" orient="horz" pos="4016">
          <p15:clr>
            <a:srgbClr val="A4A3A4"/>
          </p15:clr>
        </p15:guide>
        <p15:guide id="8" orient="horz" pos="4207">
          <p15:clr>
            <a:srgbClr val="A4A3A4"/>
          </p15:clr>
        </p15:guide>
        <p15:guide id="9" orient="horz" pos="1111">
          <p15:clr>
            <a:srgbClr val="A4A3A4"/>
          </p15:clr>
        </p15:guide>
        <p15:guide id="10" pos="114">
          <p15:clr>
            <a:srgbClr val="A4A3A4"/>
          </p15:clr>
        </p15:guide>
        <p15:guide id="11" pos="496">
          <p15:clr>
            <a:srgbClr val="A4A3A4"/>
          </p15:clr>
        </p15:guide>
        <p15:guide id="12" pos="1652">
          <p15:clr>
            <a:srgbClr val="A4A3A4"/>
          </p15:clr>
        </p15:guide>
        <p15:guide id="13" pos="1402">
          <p15:clr>
            <a:srgbClr val="A4A3A4"/>
          </p15:clr>
        </p15:guide>
        <p15:guide id="14" pos="2559">
          <p15:clr>
            <a:srgbClr val="A4A3A4"/>
          </p15:clr>
        </p15:guide>
        <p15:guide id="15" pos="2808">
          <p15:clr>
            <a:srgbClr val="A4A3A4"/>
          </p15:clr>
        </p15:guide>
        <p15:guide id="16" pos="3715">
          <p15:clr>
            <a:srgbClr val="A4A3A4"/>
          </p15:clr>
        </p15:guide>
        <p15:guide id="17" pos="3964">
          <p15:clr>
            <a:srgbClr val="A4A3A4"/>
          </p15:clr>
        </p15:guide>
        <p15:guide id="18" pos="4871">
          <p15:clr>
            <a:srgbClr val="A4A3A4"/>
          </p15:clr>
        </p15:guide>
        <p15:guide id="19" pos="5121">
          <p15:clr>
            <a:srgbClr val="A4A3A4"/>
          </p15:clr>
        </p15:guide>
        <p15:guide id="20" pos="6028">
          <p15:clr>
            <a:srgbClr val="A4A3A4"/>
          </p15:clr>
        </p15:guide>
        <p15:guide id="21" pos="6278">
          <p15:clr>
            <a:srgbClr val="A4A3A4"/>
          </p15:clr>
        </p15:guide>
        <p15:guide id="22" pos="7185">
          <p15:clr>
            <a:srgbClr val="A4A3A4"/>
          </p15:clr>
        </p15:guide>
        <p15:guide id="23" pos="756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FE5"/>
    <a:srgbClr val="E5F5ED"/>
    <a:srgbClr val="F9E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71061" autoAdjust="0"/>
  </p:normalViewPr>
  <p:slideViewPr>
    <p:cSldViewPr snapToGrid="0" showGuides="1">
      <p:cViewPr varScale="1">
        <p:scale>
          <a:sx n="92" d="100"/>
          <a:sy n="92" d="100"/>
        </p:scale>
        <p:origin x="1320" y="90"/>
      </p:cViewPr>
      <p:guideLst>
        <p:guide orient="horz" pos="454"/>
        <p:guide orient="horz" pos="114"/>
        <p:guide orient="horz" pos="569"/>
        <p:guide orient="horz" pos="1157"/>
        <p:guide orient="horz" pos="3743"/>
        <p:guide orient="horz" pos="3900"/>
        <p:guide orient="horz" pos="4016"/>
        <p:guide orient="horz" pos="4207"/>
        <p:guide orient="horz" pos="1111"/>
        <p:guide pos="114"/>
        <p:guide pos="496"/>
        <p:guide pos="1652"/>
        <p:guide pos="1402"/>
        <p:guide pos="2559"/>
        <p:guide pos="2808"/>
        <p:guide pos="3715"/>
        <p:guide pos="3964"/>
        <p:guide pos="4871"/>
        <p:guide pos="5121"/>
        <p:guide pos="6028"/>
        <p:guide pos="6278"/>
        <p:guide pos="7185"/>
        <p:guide pos="75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37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1000"/>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z="1000" smtClean="0"/>
              <a:t>‹#›</a:t>
            </a:fld>
            <a:endParaRPr lang="en-GB" sz="1000"/>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z="1000" smtClean="0"/>
              <a:t>10/02/2021</a:t>
            </a:fld>
            <a:endParaRPr lang="en-GB" sz="1000"/>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1000" dirty="0"/>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10/02/2021</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s-IS" dirty="0"/>
          </a:p>
        </p:txBody>
      </p:sp>
      <p:sp>
        <p:nvSpPr>
          <p:cNvPr id="4" name="Slide Number Placeholder 3"/>
          <p:cNvSpPr>
            <a:spLocks noGrp="1"/>
          </p:cNvSpPr>
          <p:nvPr>
            <p:ph type="sldNum" sz="quarter" idx="10"/>
          </p:nvPr>
        </p:nvSpPr>
        <p:spPr/>
        <p:txBody>
          <a:bodyPr/>
          <a:lstStyle/>
          <a:p>
            <a:fld id="{A16CFAD1-D197-4A88-B173-A6412E995EE5}" type="slidenum">
              <a:rPr lang="en-GB" smtClean="0"/>
              <a:t>1</a:t>
            </a:fld>
            <a:endParaRPr lang="en-GB"/>
          </a:p>
        </p:txBody>
      </p:sp>
    </p:spTree>
    <p:extLst>
      <p:ext uri="{BB962C8B-B14F-4D97-AF65-F5344CB8AC3E}">
        <p14:creationId xmlns:p14="http://schemas.microsoft.com/office/powerpoint/2010/main" val="68231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Time to market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trumpesnis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laikas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idejos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iki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productiono</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Reducing the Risk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automatiniais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procesais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galima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dazniau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releasinti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visada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pasiekiamu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vartotojui</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High-Quality Application</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Jeigu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parasyti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kokybiski</a:t>
            </a:r>
            <a:r>
              <a:rPr lang="en-US" sz="1200" b="0" i="0" u="none" strike="noStrike" kern="1200" dirty="0">
                <a:solidFill>
                  <a:schemeClr val="tx1"/>
                </a:solidFill>
                <a:effectLst/>
                <a:latin typeface="+mn-lt"/>
                <a:ea typeface="+mn-ea"/>
                <a:cs typeface="+mn-cs"/>
              </a:rPr>
              <a:t> auto </a:t>
            </a:r>
            <a:r>
              <a:rPr lang="en-US" sz="1200" b="0" i="0" u="none" strike="noStrike" kern="1200" dirty="0" err="1">
                <a:solidFill>
                  <a:schemeClr val="tx1"/>
                </a:solidFill>
                <a:effectLst/>
                <a:latin typeface="+mn-lt"/>
                <a:ea typeface="+mn-ea"/>
                <a:cs typeface="+mn-cs"/>
              </a:rPr>
              <a:t>testai</a:t>
            </a:r>
            <a:r>
              <a:rPr lang="en-US" sz="1200" b="0" i="0" u="none" strike="noStrike" kern="1200" dirty="0">
                <a:solidFill>
                  <a:schemeClr val="tx1"/>
                </a:solidFill>
                <a:effectLst/>
                <a:latin typeface="+mn-lt"/>
                <a:ea typeface="+mn-ea"/>
                <a:cs typeface="+mn-cs"/>
              </a:rPr>
              <a:t>, tai ne </a:t>
            </a:r>
            <a:r>
              <a:rPr lang="en-US" sz="1200" b="0" i="0" u="none" strike="noStrike" kern="1200" dirty="0" err="1">
                <a:solidFill>
                  <a:schemeClr val="tx1"/>
                </a:solidFill>
                <a:effectLst/>
                <a:latin typeface="+mn-lt"/>
                <a:ea typeface="+mn-ea"/>
                <a:cs typeface="+mn-cs"/>
              </a:rPr>
              <a:t>tik</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kodas</a:t>
            </a:r>
            <a:r>
              <a:rPr lang="en-US" sz="1200" b="0" i="0" u="none" strike="noStrike" kern="1200" dirty="0">
                <a:solidFill>
                  <a:schemeClr val="tx1"/>
                </a:solidFill>
                <a:effectLst/>
                <a:latin typeface="+mn-lt"/>
                <a:ea typeface="+mn-ea"/>
                <a:cs typeface="+mn-cs"/>
              </a:rPr>
              <a:t> bus </a:t>
            </a:r>
            <a:r>
              <a:rPr lang="en-US" sz="1200" b="0" i="0" u="none" strike="noStrike" kern="1200" dirty="0" err="1">
                <a:solidFill>
                  <a:schemeClr val="tx1"/>
                </a:solidFill>
                <a:effectLst/>
                <a:latin typeface="+mn-lt"/>
                <a:ea typeface="+mn-ea"/>
                <a:cs typeface="+mn-cs"/>
              </a:rPr>
              <a:t>saugesnis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bugu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taciau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testuotojams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nereikes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savo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laiko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gaisti</a:t>
            </a:r>
            <a:r>
              <a:rPr lang="en-US" sz="1200" b="0" i="0" u="none" strike="noStrike" kern="1200" dirty="0">
                <a:solidFill>
                  <a:schemeClr val="tx1"/>
                </a:solidFill>
                <a:effectLst/>
                <a:latin typeface="+mn-lt"/>
                <a:ea typeface="+mn-ea"/>
                <a:cs typeface="+mn-cs"/>
              </a:rPr>
              <a:t> ties regression </a:t>
            </a:r>
            <a:r>
              <a:rPr lang="en-US" sz="1200" b="0" i="0" u="none" strike="noStrike" kern="1200" dirty="0" err="1">
                <a:solidFill>
                  <a:schemeClr val="tx1"/>
                </a:solidFill>
                <a:effectLst/>
                <a:latin typeface="+mn-lt"/>
                <a:ea typeface="+mn-ea"/>
                <a:cs typeface="+mn-cs"/>
              </a:rPr>
              <a:t>testai</a:t>
            </a:r>
            <a:r>
              <a:rPr lang="en-US" sz="1200" b="0" i="0" u="none" strike="noStrike" kern="1200" dirty="0">
                <a:solidFill>
                  <a:schemeClr val="tx1"/>
                </a:solidFill>
                <a:effectLst/>
                <a:latin typeface="+mn-lt"/>
                <a:ea typeface="+mn-ea"/>
                <a:cs typeface="+mn-cs"/>
              </a:rPr>
              <a:t>, o gales vis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funkcionalumo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automatizuoti</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Reduced Cost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Kadangi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mazeja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klaidu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tikimybe</a:t>
            </a:r>
            <a:r>
              <a:rPr lang="en-US" sz="1200" b="0" i="0" u="none" strike="noStrike" kern="1200" dirty="0">
                <a:solidFill>
                  <a:schemeClr val="tx1"/>
                </a:solidFill>
                <a:effectLst/>
                <a:latin typeface="+mn-lt"/>
                <a:ea typeface="+mn-ea"/>
                <a:cs typeface="+mn-cs"/>
              </a:rPr>
              <a:t>, tai </a:t>
            </a:r>
            <a:r>
              <a:rPr lang="en-US" sz="1200" b="0" i="0" u="none" strike="noStrike" kern="1200" dirty="0" err="1">
                <a:solidFill>
                  <a:schemeClr val="tx1"/>
                </a:solidFill>
                <a:effectLst/>
                <a:latin typeface="+mn-lt"/>
                <a:ea typeface="+mn-ea"/>
                <a:cs typeface="+mn-cs"/>
              </a:rPr>
              <a:t>mazeja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kaina</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Happier Team and Better Product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susiveda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kad</a:t>
            </a:r>
            <a:r>
              <a:rPr lang="en-US" sz="1200" b="0" i="0" u="none" strike="noStrike" kern="1200" dirty="0">
                <a:solidFill>
                  <a:schemeClr val="tx1"/>
                </a:solidFill>
                <a:effectLst/>
                <a:latin typeface="+mn-lt"/>
                <a:ea typeface="+mn-ea"/>
                <a:cs typeface="+mn-cs"/>
              </a:rPr>
              <a:t> development </a:t>
            </a:r>
            <a:r>
              <a:rPr lang="en-US" sz="1200" b="0" i="0" u="none" strike="noStrike" kern="1200" dirty="0" err="1">
                <a:solidFill>
                  <a:schemeClr val="tx1"/>
                </a:solidFill>
                <a:effectLst/>
                <a:latin typeface="+mn-lt"/>
                <a:ea typeface="+mn-ea"/>
                <a:cs typeface="+mn-cs"/>
              </a:rPr>
              <a:t>komandai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nereikia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daryti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paprastu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tasku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kaip</a:t>
            </a:r>
            <a:r>
              <a:rPr lang="en-US" sz="1200" b="0" i="0" u="none" strike="noStrike" kern="1200" dirty="0">
                <a:solidFill>
                  <a:schemeClr val="tx1"/>
                </a:solidFill>
                <a:effectLst/>
                <a:latin typeface="+mn-lt"/>
                <a:ea typeface="+mn-ea"/>
                <a:cs typeface="+mn-cs"/>
              </a:rPr>
              <a:t> build/deploy </a:t>
            </a:r>
            <a:r>
              <a:rPr lang="en-US" sz="1200" b="0" i="0" u="none" strike="noStrike" kern="1200" dirty="0" err="1">
                <a:solidFill>
                  <a:schemeClr val="tx1"/>
                </a:solidFill>
                <a:effectLst/>
                <a:latin typeface="+mn-lt"/>
                <a:ea typeface="+mn-ea"/>
                <a:cs typeface="+mn-cs"/>
              </a:rPr>
              <a:t>rankiniu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budu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kokybisko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funkcionalumo</a:t>
            </a:r>
            <a:r>
              <a:rPr lang="en-US" sz="1200" b="0" i="0" u="none" strike="noStrike" kern="1200" dirty="0">
                <a:solidFill>
                  <a:schemeClr val="tx1"/>
                </a:solidFill>
                <a:effectLst/>
                <a:latin typeface="+mn-lt"/>
                <a:ea typeface="+mn-ea"/>
                <a:cs typeface="+mn-cs"/>
              </a:rPr>
              <a:t> production, </a:t>
            </a:r>
            <a:r>
              <a:rPr lang="en-US" sz="1200" b="0" i="0" u="none" strike="noStrike" kern="1200" dirty="0" err="1">
                <a:solidFill>
                  <a:schemeClr val="tx1"/>
                </a:solidFill>
                <a:effectLst/>
                <a:latin typeface="+mn-lt"/>
                <a:ea typeface="+mn-ea"/>
                <a:cs typeface="+mn-cs"/>
              </a:rPr>
              <a:t>tuo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geresnis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produktas</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10</a:t>
            </a:fld>
            <a:endParaRPr lang="en-GB"/>
          </a:p>
        </p:txBody>
      </p:sp>
    </p:spTree>
    <p:extLst>
      <p:ext uri="{BB962C8B-B14F-4D97-AF65-F5344CB8AC3E}">
        <p14:creationId xmlns:p14="http://schemas.microsoft.com/office/powerpoint/2010/main" val="1076659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11</a:t>
            </a:fld>
            <a:endParaRPr lang="en-GB"/>
          </a:p>
        </p:txBody>
      </p:sp>
    </p:spTree>
    <p:extLst>
      <p:ext uri="{BB962C8B-B14F-4D97-AF65-F5344CB8AC3E}">
        <p14:creationId xmlns:p14="http://schemas.microsoft.com/office/powerpoint/2010/main" val="279480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Parasomas</a:t>
            </a:r>
            <a:r>
              <a:rPr lang="en-US" dirty="0"/>
              <a:t> </a:t>
            </a:r>
            <a:r>
              <a:rPr lang="en-US" dirty="0" err="1"/>
              <a:t>naujas</a:t>
            </a:r>
            <a:r>
              <a:rPr lang="en-US" dirty="0"/>
              <a:t> </a:t>
            </a:r>
            <a:r>
              <a:rPr lang="en-US" dirty="0" err="1"/>
              <a:t>kodas</a:t>
            </a:r>
            <a:endParaRPr lang="en-US" dirty="0"/>
          </a:p>
          <a:p>
            <a:r>
              <a:rPr lang="en-US" dirty="0" err="1"/>
              <a:t>Naujas</a:t>
            </a:r>
            <a:r>
              <a:rPr lang="en-US" dirty="0"/>
              <a:t> </a:t>
            </a:r>
            <a:r>
              <a:rPr lang="en-US" dirty="0" err="1"/>
              <a:t>kodas</a:t>
            </a:r>
            <a:r>
              <a:rPr lang="en-US" dirty="0"/>
              <a:t> </a:t>
            </a:r>
            <a:r>
              <a:rPr lang="en-US" dirty="0" err="1"/>
              <a:t>padengiamas</a:t>
            </a:r>
            <a:r>
              <a:rPr lang="en-US" dirty="0"/>
              <a:t> unit </a:t>
            </a:r>
            <a:r>
              <a:rPr lang="en-US" dirty="0" err="1"/>
              <a:t>testais</a:t>
            </a:r>
            <a:endParaRPr lang="en-US" dirty="0"/>
          </a:p>
          <a:p>
            <a:r>
              <a:rPr lang="en-US" dirty="0" err="1"/>
              <a:t>Patikrinima</a:t>
            </a:r>
            <a:r>
              <a:rPr lang="en-US" dirty="0"/>
              <a:t> </a:t>
            </a:r>
            <a:r>
              <a:rPr lang="en-US" dirty="0" err="1"/>
              <a:t>ar</a:t>
            </a:r>
            <a:r>
              <a:rPr lang="en-US" dirty="0"/>
              <a:t> </a:t>
            </a:r>
            <a:r>
              <a:rPr lang="en-US" dirty="0" err="1"/>
              <a:t>naujas</a:t>
            </a:r>
            <a:r>
              <a:rPr lang="en-US" dirty="0"/>
              <a:t> </a:t>
            </a:r>
            <a:r>
              <a:rPr lang="en-US" dirty="0" err="1"/>
              <a:t>kodas</a:t>
            </a:r>
            <a:r>
              <a:rPr lang="en-US" dirty="0"/>
              <a:t> </a:t>
            </a:r>
            <a:r>
              <a:rPr lang="en-US" dirty="0" err="1"/>
              <a:t>veikia</a:t>
            </a:r>
            <a:endParaRPr lang="en-US" dirty="0"/>
          </a:p>
          <a:p>
            <a:r>
              <a:rPr lang="en-US" dirty="0" err="1"/>
              <a:t>Jeigu</a:t>
            </a:r>
            <a:r>
              <a:rPr lang="en-US" dirty="0"/>
              <a:t> </a:t>
            </a:r>
            <a:r>
              <a:rPr lang="en-US" dirty="0" err="1"/>
              <a:t>atsirado</a:t>
            </a:r>
            <a:r>
              <a:rPr lang="en-US" dirty="0"/>
              <a:t> </a:t>
            </a:r>
            <a:r>
              <a:rPr lang="en-US" dirty="0" err="1"/>
              <a:t>naujo</a:t>
            </a:r>
            <a:r>
              <a:rPr lang="en-US" dirty="0"/>
              <a:t> </a:t>
            </a:r>
            <a:r>
              <a:rPr lang="en-US" dirty="0" err="1"/>
              <a:t>sumerginto</a:t>
            </a:r>
            <a:r>
              <a:rPr lang="en-US" dirty="0"/>
              <a:t> </a:t>
            </a:r>
            <a:r>
              <a:rPr lang="en-US" dirty="0" err="1"/>
              <a:t>kodo</a:t>
            </a:r>
            <a:r>
              <a:rPr lang="en-US" dirty="0"/>
              <a:t> ji </a:t>
            </a:r>
            <a:r>
              <a:rPr lang="en-US" dirty="0" err="1"/>
              <a:t>reikia</a:t>
            </a:r>
            <a:r>
              <a:rPr lang="en-US" dirty="0"/>
              <a:t> </a:t>
            </a:r>
            <a:r>
              <a:rPr lang="en-US" dirty="0" err="1"/>
              <a:t>parsipullinti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Kodas</a:t>
            </a:r>
            <a:r>
              <a:rPr lang="en-US" dirty="0"/>
              <a:t> </a:t>
            </a:r>
            <a:r>
              <a:rPr lang="en-US" dirty="0" err="1"/>
              <a:t>supushinamas</a:t>
            </a:r>
            <a:r>
              <a:rPr lang="en-US" dirty="0"/>
              <a:t> </a:t>
            </a:r>
            <a:r>
              <a:rPr lang="en-US" dirty="0" err="1"/>
              <a:t>i</a:t>
            </a:r>
            <a:r>
              <a:rPr lang="en-US" dirty="0"/>
              <a:t> </a:t>
            </a:r>
            <a:r>
              <a:rPr lang="en-US" dirty="0" err="1"/>
              <a:t>gito</a:t>
            </a:r>
            <a:r>
              <a:rPr lang="en-US" dirty="0"/>
              <a:t> </a:t>
            </a:r>
            <a:r>
              <a:rPr lang="en-US" dirty="0" err="1"/>
              <a:t>repositorija</a:t>
            </a:r>
            <a:endParaRPr lang="en-US" dirty="0"/>
          </a:p>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12</a:t>
            </a:fld>
            <a:endParaRPr lang="en-GB"/>
          </a:p>
        </p:txBody>
      </p:sp>
    </p:spTree>
    <p:extLst>
      <p:ext uri="{BB962C8B-B14F-4D97-AF65-F5344CB8AC3E}">
        <p14:creationId xmlns:p14="http://schemas.microsoft.com/office/powerpoint/2010/main" val="150677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Kodo</a:t>
            </a:r>
            <a:r>
              <a:rPr lang="en-US" dirty="0"/>
              <a:t> </a:t>
            </a:r>
            <a:r>
              <a:rPr lang="en-US" dirty="0" err="1"/>
              <a:t>formatavimo</a:t>
            </a:r>
            <a:r>
              <a:rPr lang="en-US" dirty="0"/>
              <a:t> </a:t>
            </a:r>
            <a:r>
              <a:rPr lang="en-US" dirty="0" err="1"/>
              <a:t>checkai</a:t>
            </a:r>
            <a:endParaRPr lang="en-US" dirty="0"/>
          </a:p>
          <a:p>
            <a:r>
              <a:rPr lang="en-US" dirty="0" err="1"/>
              <a:t>Leidziami</a:t>
            </a:r>
            <a:r>
              <a:rPr lang="en-US" dirty="0"/>
              <a:t> unit </a:t>
            </a:r>
            <a:r>
              <a:rPr lang="en-US" dirty="0" err="1"/>
              <a:t>testai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Bandoma</a:t>
            </a:r>
            <a:r>
              <a:rPr lang="en-US" dirty="0"/>
              <a:t> </a:t>
            </a:r>
            <a:r>
              <a:rPr lang="en-US" dirty="0" err="1"/>
              <a:t>subuildinti</a:t>
            </a:r>
            <a:r>
              <a:rPr lang="en-US" dirty="0"/>
              <a:t> </a:t>
            </a:r>
            <a:r>
              <a:rPr lang="en-US" dirty="0" err="1"/>
              <a:t>ir</a:t>
            </a:r>
            <a:r>
              <a:rPr lang="en-US" dirty="0"/>
              <a:t> </a:t>
            </a:r>
            <a:r>
              <a:rPr lang="en-US" dirty="0" err="1"/>
              <a:t>padeplointi</a:t>
            </a:r>
            <a:r>
              <a:rPr lang="en-US" dirty="0"/>
              <a:t> </a:t>
            </a:r>
            <a:r>
              <a:rPr lang="en-US" dirty="0" err="1"/>
              <a:t>koda</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Leidziami</a:t>
            </a:r>
            <a:r>
              <a:rPr lang="en-US" dirty="0"/>
              <a:t> integration/</a:t>
            </a:r>
            <a:r>
              <a:rPr lang="en-US" dirty="0" err="1"/>
              <a:t>api</a:t>
            </a:r>
            <a:r>
              <a:rPr lang="en-US" dirty="0"/>
              <a:t>/e2e </a:t>
            </a:r>
            <a:r>
              <a:rPr lang="en-US" dirty="0" err="1"/>
              <a:t>testai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Kodas</a:t>
            </a:r>
            <a:r>
              <a:rPr lang="en-US" dirty="0"/>
              <a:t> </a:t>
            </a:r>
            <a:r>
              <a:rPr lang="en-US" dirty="0" err="1"/>
              <a:t>dedamas</a:t>
            </a:r>
            <a:r>
              <a:rPr lang="en-US" dirty="0"/>
              <a:t> I production </a:t>
            </a:r>
            <a:r>
              <a:rPr lang="en-US" dirty="0" err="1"/>
              <a:t>serveri</a:t>
            </a:r>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13</a:t>
            </a:fld>
            <a:endParaRPr lang="en-GB"/>
          </a:p>
        </p:txBody>
      </p:sp>
    </p:spTree>
    <p:extLst>
      <p:ext uri="{BB962C8B-B14F-4D97-AF65-F5344CB8AC3E}">
        <p14:creationId xmlns:p14="http://schemas.microsoft.com/office/powerpoint/2010/main" val="241072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TDE: RTC -&gt; Jenkins -&gt; slot</a:t>
            </a:r>
          </a:p>
          <a:p>
            <a:r>
              <a:rPr lang="en-US" dirty="0"/>
              <a:t>Mono: git -&gt; Jenkins -&gt; slot</a:t>
            </a:r>
          </a:p>
          <a:p>
            <a:r>
              <a:rPr lang="en-US" dirty="0"/>
              <a:t>Andromeda: git -&gt; Jenkins -&gt; </a:t>
            </a:r>
            <a:r>
              <a:rPr lang="en-US" dirty="0" err="1"/>
              <a:t>openshift</a:t>
            </a:r>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14</a:t>
            </a:fld>
            <a:endParaRPr lang="en-GB"/>
          </a:p>
        </p:txBody>
      </p:sp>
    </p:spTree>
    <p:extLst>
      <p:ext uri="{BB962C8B-B14F-4D97-AF65-F5344CB8AC3E}">
        <p14:creationId xmlns:p14="http://schemas.microsoft.com/office/powerpoint/2010/main" val="74282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15</a:t>
            </a:fld>
            <a:endParaRPr lang="en-GB"/>
          </a:p>
        </p:txBody>
      </p:sp>
    </p:spTree>
    <p:extLst>
      <p:ext uri="{BB962C8B-B14F-4D97-AF65-F5344CB8AC3E}">
        <p14:creationId xmlns:p14="http://schemas.microsoft.com/office/powerpoint/2010/main" val="910042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16</a:t>
            </a:fld>
            <a:endParaRPr lang="en-GB"/>
          </a:p>
        </p:txBody>
      </p:sp>
    </p:spTree>
    <p:extLst>
      <p:ext uri="{BB962C8B-B14F-4D97-AF65-F5344CB8AC3E}">
        <p14:creationId xmlns:p14="http://schemas.microsoft.com/office/powerpoint/2010/main" val="1213477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Heroku goes to sleep after 30 seconds</a:t>
            </a:r>
          </a:p>
          <a:p>
            <a:r>
              <a:rPr lang="en-US" dirty="0"/>
              <a:t>Travis CI</a:t>
            </a:r>
          </a:p>
          <a:p>
            <a:r>
              <a:rPr lang="en-US" dirty="0"/>
              <a:t>Heroku CD</a:t>
            </a:r>
          </a:p>
          <a:p>
            <a:r>
              <a:rPr lang="en-US" dirty="0"/>
              <a:t>Travis </a:t>
            </a:r>
            <a:r>
              <a:rPr lang="en-US" dirty="0" err="1"/>
              <a:t>ir</a:t>
            </a:r>
            <a:r>
              <a:rPr lang="en-US" dirty="0"/>
              <a:t> Heroku demo</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17</a:t>
            </a:fld>
            <a:endParaRPr lang="en-GB"/>
          </a:p>
        </p:txBody>
      </p:sp>
    </p:spTree>
    <p:extLst>
      <p:ext uri="{BB962C8B-B14F-4D97-AF65-F5344CB8AC3E}">
        <p14:creationId xmlns:p14="http://schemas.microsoft.com/office/powerpoint/2010/main" val="3475018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6CFAD1-D197-4A88-B173-A6412E995EE5}" type="slidenum">
              <a:rPr lang="en-GB" smtClean="0"/>
              <a:pPr/>
              <a:t>18</a:t>
            </a:fld>
            <a:endParaRPr lang="en-GB"/>
          </a:p>
        </p:txBody>
      </p:sp>
    </p:spTree>
    <p:extLst>
      <p:ext uri="{BB962C8B-B14F-4D97-AF65-F5344CB8AC3E}">
        <p14:creationId xmlns:p14="http://schemas.microsoft.com/office/powerpoint/2010/main" val="1040885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19</a:t>
            </a:fld>
            <a:endParaRPr lang="en-GB"/>
          </a:p>
        </p:txBody>
      </p:sp>
    </p:spTree>
    <p:extLst>
      <p:ext uri="{BB962C8B-B14F-4D97-AF65-F5344CB8AC3E}">
        <p14:creationId xmlns:p14="http://schemas.microsoft.com/office/powerpoint/2010/main" val="6858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2</a:t>
            </a:fld>
            <a:endParaRPr lang="en-GB"/>
          </a:p>
        </p:txBody>
      </p:sp>
    </p:spTree>
    <p:extLst>
      <p:ext uri="{BB962C8B-B14F-4D97-AF65-F5344CB8AC3E}">
        <p14:creationId xmlns:p14="http://schemas.microsoft.com/office/powerpoint/2010/main" val="20764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how many have heard something about it and what</a:t>
            </a:r>
          </a:p>
        </p:txBody>
      </p:sp>
      <p:sp>
        <p:nvSpPr>
          <p:cNvPr id="4" name="Slide Number Placeholder 3"/>
          <p:cNvSpPr>
            <a:spLocks noGrp="1"/>
          </p:cNvSpPr>
          <p:nvPr>
            <p:ph type="sldNum" sz="quarter" idx="10"/>
          </p:nvPr>
        </p:nvSpPr>
        <p:spPr/>
        <p:txBody>
          <a:bodyPr/>
          <a:lstStyle/>
          <a:p>
            <a:fld id="{A16CFAD1-D197-4A88-B173-A6412E995EE5}" type="slidenum">
              <a:rPr lang="en-GB" smtClean="0"/>
              <a:pPr/>
              <a:t>3</a:t>
            </a:fld>
            <a:endParaRPr lang="en-GB"/>
          </a:p>
        </p:txBody>
      </p:sp>
    </p:spTree>
    <p:extLst>
      <p:ext uri="{BB962C8B-B14F-4D97-AF65-F5344CB8AC3E}">
        <p14:creationId xmlns:p14="http://schemas.microsoft.com/office/powerpoint/2010/main" val="24555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err="1">
                <a:solidFill>
                  <a:schemeClr val="tx1"/>
                </a:solidFill>
                <a:effectLst/>
                <a:latin typeface="+mn-lt"/>
                <a:ea typeface="+mn-ea"/>
                <a:cs typeface="+mn-cs"/>
              </a:rPr>
              <a:t>Geras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dalykas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procesu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automatizavimui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ypac</a:t>
            </a:r>
            <a:r>
              <a:rPr lang="en-US" sz="1200" b="0" i="0" u="none" strike="noStrike" kern="1200" dirty="0">
                <a:solidFill>
                  <a:schemeClr val="tx1"/>
                </a:solidFill>
                <a:effectLst/>
                <a:latin typeface="+mn-lt"/>
                <a:ea typeface="+mn-ea"/>
                <a:cs typeface="+mn-cs"/>
              </a:rPr>
              <a:t> kai </a:t>
            </a:r>
            <a:r>
              <a:rPr lang="en-US" sz="1200" b="0" i="0" u="none" strike="noStrike" kern="1200" dirty="0" err="1">
                <a:solidFill>
                  <a:schemeClr val="tx1"/>
                </a:solidFill>
                <a:effectLst/>
                <a:latin typeface="+mn-lt"/>
                <a:ea typeface="+mn-ea"/>
                <a:cs typeface="+mn-cs"/>
              </a:rPr>
              <a:t>daug</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developeriu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dirba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vieno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projekto</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CI/CD are the processes in which your development team involves frequent code changes that are pushed in the main branch while ensuring that it does not impact any changes made by developers working parallelly. The aim of it is to reduce the chance of defects and conflicts during the integration of the complete project. </a:t>
            </a:r>
          </a:p>
          <a:p>
            <a:br>
              <a:rPr lang="en-US" dirty="0"/>
            </a:b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4</a:t>
            </a:fld>
            <a:endParaRPr lang="en-GB"/>
          </a:p>
        </p:txBody>
      </p:sp>
    </p:spTree>
    <p:extLst>
      <p:ext uri="{BB962C8B-B14F-4D97-AF65-F5344CB8AC3E}">
        <p14:creationId xmlns:p14="http://schemas.microsoft.com/office/powerpoint/2010/main" val="152724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Manual </a:t>
            </a:r>
            <a:r>
              <a:rPr lang="en-US" sz="1200" b="0" i="0" kern="1200" dirty="0" err="1">
                <a:solidFill>
                  <a:schemeClr val="tx1"/>
                </a:solidFill>
                <a:effectLst/>
                <a:latin typeface="+mn-lt"/>
                <a:ea typeface="+mn-ea"/>
                <a:cs typeface="+mn-cs"/>
              </a:rPr>
              <a:t>budas</a:t>
            </a:r>
            <a:r>
              <a:rPr lang="en-US" sz="1200" b="0" i="0" kern="1200" dirty="0">
                <a:solidFill>
                  <a:schemeClr val="tx1"/>
                </a:solidFill>
                <a:effectLst/>
                <a:latin typeface="+mn-lt"/>
                <a:ea typeface="+mn-ea"/>
                <a:cs typeface="+mn-cs"/>
              </a:rPr>
              <a:t>: manual </a:t>
            </a:r>
            <a:r>
              <a:rPr lang="en-US" sz="1200" b="0" i="0" kern="1200" dirty="0" err="1">
                <a:solidFill>
                  <a:schemeClr val="tx1"/>
                </a:solidFill>
                <a:effectLst/>
                <a:latin typeface="+mn-lt"/>
                <a:ea typeface="+mn-ea"/>
                <a:cs typeface="+mn-cs"/>
              </a:rPr>
              <a:t>leidi</a:t>
            </a:r>
            <a:r>
              <a:rPr lang="en-US" sz="1200" b="0" i="0" kern="1200" dirty="0">
                <a:solidFill>
                  <a:schemeClr val="tx1"/>
                </a:solidFill>
                <a:effectLst/>
                <a:latin typeface="+mn-lt"/>
                <a:ea typeface="+mn-ea"/>
                <a:cs typeface="+mn-cs"/>
              </a:rPr>
              <a:t> build </a:t>
            </a:r>
            <a:r>
              <a:rPr lang="en-US" sz="1200" b="0" i="0" kern="1200" dirty="0" err="1">
                <a:solidFill>
                  <a:schemeClr val="tx1"/>
                </a:solidFill>
                <a:effectLst/>
                <a:latin typeface="+mn-lt"/>
                <a:ea typeface="+mn-ea"/>
                <a:cs typeface="+mn-cs"/>
              </a:rPr>
              <a:t>komanda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kodo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formatavimo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checka</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Automatizavimas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sumazina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projekto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kastus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tiek</a:t>
            </a:r>
            <a:r>
              <a:rPr lang="en-US" sz="1200" b="0" i="0" kern="1200" dirty="0">
                <a:solidFill>
                  <a:schemeClr val="tx1"/>
                </a:solidFill>
                <a:effectLst/>
                <a:latin typeface="+mn-lt"/>
                <a:ea typeface="+mn-ea"/>
                <a:cs typeface="+mn-cs"/>
              </a:rPr>
              <a:t> del to </a:t>
            </a:r>
            <a:r>
              <a:rPr lang="en-US" sz="1200" b="0" i="0" kern="1200" dirty="0" err="1">
                <a:solidFill>
                  <a:schemeClr val="tx1"/>
                </a:solidFill>
                <a:effectLst/>
                <a:latin typeface="+mn-lt"/>
                <a:ea typeface="+mn-ea"/>
                <a:cs typeface="+mn-cs"/>
              </a:rPr>
              <a:t>kad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nereikia</a:t>
            </a:r>
            <a:r>
              <a:rPr lang="en-US" sz="1200" b="0" i="0" kern="1200" dirty="0">
                <a:solidFill>
                  <a:schemeClr val="tx1"/>
                </a:solidFill>
                <a:effectLst/>
                <a:latin typeface="+mn-lt"/>
                <a:ea typeface="+mn-ea"/>
                <a:cs typeface="+mn-cs"/>
              </a:rPr>
              <a:t> manual </a:t>
            </a:r>
            <a:r>
              <a:rPr lang="en-US" sz="1200" b="0" i="0" kern="1200" dirty="0" err="1">
                <a:solidFill>
                  <a:schemeClr val="tx1"/>
                </a:solidFill>
                <a:effectLst/>
                <a:latin typeface="+mn-lt"/>
                <a:ea typeface="+mn-ea"/>
                <a:cs typeface="+mn-cs"/>
              </a:rPr>
              <a:t>daryti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tiek</a:t>
            </a:r>
            <a:r>
              <a:rPr lang="en-US" sz="1200" b="0" i="0" kern="1200" dirty="0">
                <a:solidFill>
                  <a:schemeClr val="tx1"/>
                </a:solidFill>
                <a:effectLst/>
                <a:latin typeface="+mn-lt"/>
                <a:ea typeface="+mn-ea"/>
                <a:cs typeface="+mn-cs"/>
              </a:rPr>
              <a:t> del to </a:t>
            </a:r>
            <a:r>
              <a:rPr lang="en-US" sz="1200" b="0" i="0" kern="1200" dirty="0" err="1">
                <a:solidFill>
                  <a:schemeClr val="tx1"/>
                </a:solidFill>
                <a:effectLst/>
                <a:latin typeface="+mn-lt"/>
                <a:ea typeface="+mn-ea"/>
                <a:cs typeface="+mn-cs"/>
              </a:rPr>
              <a:t>kad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sumazeja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klaidu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tikimybe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5</a:t>
            </a:fld>
            <a:endParaRPr lang="en-GB"/>
          </a:p>
        </p:txBody>
      </p:sp>
    </p:spTree>
    <p:extLst>
      <p:ext uri="{BB962C8B-B14F-4D97-AF65-F5344CB8AC3E}">
        <p14:creationId xmlns:p14="http://schemas.microsoft.com/office/powerpoint/2010/main" val="285200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Kelis</a:t>
            </a:r>
            <a:r>
              <a:rPr lang="en-US" sz="1200" b="0" i="0" kern="1200" dirty="0">
                <a:solidFill>
                  <a:schemeClr val="tx1"/>
                </a:solidFill>
                <a:effectLst/>
                <a:latin typeface="+mn-lt"/>
                <a:ea typeface="+mn-ea"/>
                <a:cs typeface="+mn-cs"/>
              </a:rPr>
              <a:t> kart per </a:t>
            </a:r>
            <a:r>
              <a:rPr lang="en-US" sz="1200" b="0" i="0" kern="1200" dirty="0" err="1">
                <a:solidFill>
                  <a:schemeClr val="tx1"/>
                </a:solidFill>
                <a:effectLst/>
                <a:latin typeface="+mn-lt"/>
                <a:ea typeface="+mn-ea"/>
                <a:cs typeface="+mn-cs"/>
              </a:rPr>
              <a:t>diena</a:t>
            </a:r>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Automatizuoti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testai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buildai</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Saugo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laika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pinigus</a:t>
            </a:r>
            <a:r>
              <a:rPr lang="en-US" sz="1200" b="0" i="0" kern="1200" dirty="0">
                <a:solidFill>
                  <a:schemeClr val="tx1"/>
                </a:solidFill>
                <a:effectLst/>
                <a:latin typeface="+mn-lt"/>
                <a:ea typeface="+mn-ea"/>
                <a:cs typeface="+mn-cs"/>
              </a:rPr>
              <a:t>!</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6</a:t>
            </a:fld>
            <a:endParaRPr lang="en-GB"/>
          </a:p>
        </p:txBody>
      </p:sp>
    </p:spTree>
    <p:extLst>
      <p:ext uri="{BB962C8B-B14F-4D97-AF65-F5344CB8AC3E}">
        <p14:creationId xmlns:p14="http://schemas.microsoft.com/office/powerpoint/2010/main" val="225622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err="1">
                <a:solidFill>
                  <a:schemeClr val="tx1"/>
                </a:solidFill>
                <a:effectLst/>
                <a:latin typeface="+mn-lt"/>
                <a:ea typeface="+mn-ea"/>
                <a:cs typeface="+mn-cs"/>
              </a:rPr>
              <a:t>Sumazina</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bugu</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kieki</a:t>
            </a:r>
            <a:r>
              <a:rPr lang="en-US" sz="1200" b="1"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pastoviai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sukami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testai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neleist</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merginti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failinancio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kodo</a:t>
            </a:r>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Automatiniai</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procesai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sumazeja</a:t>
            </a:r>
            <a:r>
              <a:rPr lang="en-US" sz="1200" b="0" i="0" u="none" strike="noStrike" kern="1200" dirty="0">
                <a:solidFill>
                  <a:schemeClr val="tx1"/>
                </a:solidFill>
                <a:effectLst/>
                <a:latin typeface="+mn-lt"/>
                <a:ea typeface="+mn-ea"/>
                <a:cs typeface="+mn-cs"/>
              </a:rPr>
              <a:t> manual </a:t>
            </a:r>
            <a:r>
              <a:rPr lang="en-US" sz="1200" b="0" i="0" u="none" strike="noStrike" kern="1200" dirty="0" err="1">
                <a:solidFill>
                  <a:schemeClr val="tx1"/>
                </a:solidFill>
                <a:effectLst/>
                <a:latin typeface="+mn-lt"/>
                <a:ea typeface="+mn-ea"/>
                <a:cs typeface="+mn-cs"/>
              </a:rPr>
              <a:t>darbas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nes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paspaudi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viena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mygtuka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lauki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kol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prasisuks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darbai</a:t>
            </a:r>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Aiskus</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procesai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aiskiai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matomi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buildu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progresai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failinimo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priezastys</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a:p>
            <a:r>
              <a:rPr lang="en-US" sz="1200" b="1" i="0" u="none" strike="noStrike" kern="1200" dirty="0" err="1">
                <a:solidFill>
                  <a:schemeClr val="tx1"/>
                </a:solidFill>
                <a:effectLst/>
                <a:latin typeface="+mn-lt"/>
                <a:ea typeface="+mn-ea"/>
                <a:cs typeface="+mn-cs"/>
              </a:rPr>
              <a:t>Efektyvus</a:t>
            </a:r>
            <a:r>
              <a:rPr lang="en-US" sz="1200" b="1" i="0" u="none" strike="noStrike" kern="1200" dirty="0">
                <a:solidFill>
                  <a:schemeClr val="tx1"/>
                </a:solidFill>
                <a:effectLst/>
                <a:latin typeface="+mn-lt"/>
                <a:ea typeface="+mn-ea"/>
                <a:cs typeface="+mn-cs"/>
              </a:rPr>
              <a:t> </a:t>
            </a:r>
            <a:r>
              <a:rPr lang="en-US" sz="1200" b="1" i="0" u="none" strike="noStrike" kern="1200" dirty="0" err="1">
                <a:solidFill>
                  <a:schemeClr val="tx1"/>
                </a:solidFill>
                <a:effectLst/>
                <a:latin typeface="+mn-lt"/>
                <a:ea typeface="+mn-ea"/>
                <a:cs typeface="+mn-cs"/>
              </a:rPr>
              <a:t>procesai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visi</a:t>
            </a:r>
            <a:r>
              <a:rPr lang="en-US" sz="1200" b="0" i="0" u="none" strike="noStrike" kern="1200" dirty="0">
                <a:solidFill>
                  <a:schemeClr val="tx1"/>
                </a:solidFill>
                <a:effectLst/>
                <a:latin typeface="+mn-lt"/>
                <a:ea typeface="+mn-ea"/>
                <a:cs typeface="+mn-cs"/>
              </a:rPr>
              <a:t> pries tai </a:t>
            </a:r>
            <a:r>
              <a:rPr lang="en-US" sz="1200" b="0" i="0" u="none" strike="noStrike" kern="1200" dirty="0" err="1">
                <a:solidFill>
                  <a:schemeClr val="tx1"/>
                </a:solidFill>
                <a:effectLst/>
                <a:latin typeface="+mn-lt"/>
                <a:ea typeface="+mn-ea"/>
                <a:cs typeface="+mn-cs"/>
              </a:rPr>
              <a:t>isvardinti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privaluymai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taupo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projekto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pinigus</a:t>
            </a: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err="1">
                <a:solidFill>
                  <a:schemeClr val="tx1"/>
                </a:solidFill>
                <a:effectLst/>
                <a:latin typeface="+mn-lt"/>
                <a:ea typeface="+mn-ea"/>
                <a:cs typeface="+mn-cs"/>
              </a:rPr>
              <a:t>Pasitikejimas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implementavus</a:t>
            </a:r>
            <a:r>
              <a:rPr lang="en-US" sz="1200" b="0" i="0" u="none" strike="noStrike" kern="1200" dirty="0">
                <a:solidFill>
                  <a:schemeClr val="tx1"/>
                </a:solidFill>
                <a:effectLst/>
                <a:latin typeface="+mn-lt"/>
                <a:ea typeface="+mn-ea"/>
                <a:cs typeface="+mn-cs"/>
              </a:rPr>
              <a:t> net </a:t>
            </a:r>
            <a:r>
              <a:rPr lang="en-US" sz="1200" b="0" i="0" u="none" strike="noStrike" kern="1200" dirty="0" err="1">
                <a:solidFill>
                  <a:schemeClr val="tx1"/>
                </a:solidFill>
                <a:effectLst/>
                <a:latin typeface="+mn-lt"/>
                <a:ea typeface="+mn-ea"/>
                <a:cs typeface="+mn-cs"/>
              </a:rPr>
              <a:t>dideli</a:t>
            </a:r>
            <a:r>
              <a:rPr lang="en-US" sz="1200" b="0" i="0" u="none" strike="noStrike" kern="1200" dirty="0">
                <a:solidFill>
                  <a:schemeClr val="tx1"/>
                </a:solidFill>
                <a:effectLst/>
                <a:latin typeface="+mn-lt"/>
                <a:ea typeface="+mn-ea"/>
                <a:cs typeface="+mn-cs"/>
              </a:rPr>
              <a:t> change, </a:t>
            </a:r>
            <a:r>
              <a:rPr lang="en-US" sz="1200" b="0" i="0" u="none" strike="noStrike" kern="1200" dirty="0" err="1">
                <a:solidFill>
                  <a:schemeClr val="tx1"/>
                </a:solidFill>
                <a:effectLst/>
                <a:latin typeface="+mn-lt"/>
                <a:ea typeface="+mn-ea"/>
                <a:cs typeface="+mn-cs"/>
              </a:rPr>
              <a:t>jei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buildai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prasisuko</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gerai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gali</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jaustis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ramiau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zinodamas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kad</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daugiau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maziau</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viskas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yra</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gerai</a:t>
            </a:r>
            <a:endParaRPr lang="en-US" sz="1200" b="0" i="0" u="none" strike="noStrike" kern="1200" dirty="0">
              <a:solidFill>
                <a:schemeClr val="tx1"/>
              </a:solidFill>
              <a:effectLst/>
              <a:latin typeface="+mn-lt"/>
              <a:ea typeface="+mn-ea"/>
              <a:cs typeface="+mn-cs"/>
            </a:endParaRPr>
          </a:p>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16CFAD1-D197-4A88-B173-A6412E995EE5}" type="slidenum">
              <a:rPr lang="en-GB" smtClean="0"/>
              <a:pPr/>
              <a:t>7</a:t>
            </a:fld>
            <a:endParaRPr lang="en-GB"/>
          </a:p>
        </p:txBody>
      </p:sp>
    </p:spTree>
    <p:extLst>
      <p:ext uri="{BB962C8B-B14F-4D97-AF65-F5344CB8AC3E}">
        <p14:creationId xmlns:p14="http://schemas.microsoft.com/office/powerpoint/2010/main" val="345121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Mygtuko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paspaudimu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viskas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padaroma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kitaip</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reiketu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paciam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prisijungti</a:t>
            </a:r>
            <a:r>
              <a:rPr lang="en-US" sz="1200" b="0" i="0" kern="1200" dirty="0">
                <a:solidFill>
                  <a:schemeClr val="tx1"/>
                </a:solidFill>
                <a:effectLst/>
                <a:latin typeface="+mn-lt"/>
                <a:ea typeface="+mn-ea"/>
                <a:cs typeface="+mn-cs"/>
              </a:rPr>
              <a:t> I </a:t>
            </a:r>
            <a:r>
              <a:rPr lang="en-US" sz="1200" b="0" i="0" kern="1200" dirty="0" err="1">
                <a:solidFill>
                  <a:schemeClr val="tx1"/>
                </a:solidFill>
                <a:effectLst/>
                <a:latin typeface="+mn-lt"/>
                <a:ea typeface="+mn-ea"/>
                <a:cs typeface="+mn-cs"/>
              </a:rPr>
              <a:t>serveri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pullintis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changus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paleisti</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restartuoti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reikalingus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servisus</a:t>
            </a:r>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10"/>
          </p:nvPr>
        </p:nvSpPr>
        <p:spPr/>
        <p:txBody>
          <a:bodyPr/>
          <a:lstStyle/>
          <a:p>
            <a:fld id="{A16CFAD1-D197-4A88-B173-A6412E995EE5}" type="slidenum">
              <a:rPr lang="en-GB" smtClean="0"/>
              <a:pPr/>
              <a:t>8</a:t>
            </a:fld>
            <a:endParaRPr lang="en-GB"/>
          </a:p>
        </p:txBody>
      </p:sp>
    </p:spTree>
    <p:extLst>
      <p:ext uri="{BB962C8B-B14F-4D97-AF65-F5344CB8AC3E}">
        <p14:creationId xmlns:p14="http://schemas.microsoft.com/office/powerpoint/2010/main" val="917018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Paskutinis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zingsnis</a:t>
            </a:r>
            <a:r>
              <a:rPr lang="en-US" sz="1200" b="0" i="0" kern="1200" dirty="0">
                <a:solidFill>
                  <a:schemeClr val="tx1"/>
                </a:solidFill>
                <a:effectLst/>
                <a:latin typeface="+mn-lt"/>
                <a:ea typeface="+mn-ea"/>
                <a:cs typeface="+mn-cs"/>
              </a:rPr>
              <a:t> CI/CD </a:t>
            </a:r>
            <a:r>
              <a:rPr lang="en-US" sz="1200" b="0" i="0" kern="1200" dirty="0" err="1">
                <a:solidFill>
                  <a:schemeClr val="tx1"/>
                </a:solidFill>
                <a:effectLst/>
                <a:latin typeface="+mn-lt"/>
                <a:ea typeface="+mn-ea"/>
                <a:cs typeface="+mn-cs"/>
              </a:rPr>
              <a:t>procese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yra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padeplointi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nauja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funkcionaluma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pataisyma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vartotojui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jeigu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visi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checkai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sekmingai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prasisuko</a:t>
            </a:r>
            <a:r>
              <a:rPr lang="en-US" sz="1200" b="0" i="0" kern="1200" dirty="0">
                <a:solidFill>
                  <a:schemeClr val="tx1"/>
                </a:solidFill>
                <a:effectLst/>
                <a:latin typeface="+mn-lt"/>
                <a:ea typeface="+mn-ea"/>
                <a:cs typeface="+mn-cs"/>
              </a:rPr>
              <a:t>.</a:t>
            </a:r>
            <a:endParaRPr lang="lt-LT" dirty="0"/>
          </a:p>
        </p:txBody>
      </p:sp>
      <p:sp>
        <p:nvSpPr>
          <p:cNvPr id="4" name="Slide Number Placeholder 3"/>
          <p:cNvSpPr>
            <a:spLocks noGrp="1"/>
          </p:cNvSpPr>
          <p:nvPr>
            <p:ph type="sldNum" sz="quarter" idx="10"/>
          </p:nvPr>
        </p:nvSpPr>
        <p:spPr/>
        <p:txBody>
          <a:bodyPr/>
          <a:lstStyle/>
          <a:p>
            <a:fld id="{A16CFAD1-D197-4A88-B173-A6412E995EE5}" type="slidenum">
              <a:rPr lang="en-GB" smtClean="0"/>
              <a:pPr/>
              <a:t>9</a:t>
            </a:fld>
            <a:endParaRPr lang="en-GB"/>
          </a:p>
        </p:txBody>
      </p:sp>
    </p:spTree>
    <p:extLst>
      <p:ext uri="{BB962C8B-B14F-4D97-AF65-F5344CB8AC3E}">
        <p14:creationId xmlns:p14="http://schemas.microsoft.com/office/powerpoint/2010/main" val="36760730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898525"/>
            <a:ext cx="11829600" cy="5778500"/>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 y="1835149"/>
            <a:ext cx="8463600" cy="2880000"/>
          </a:xfrm>
          <a:blipFill>
            <a:blip r:embed="rId3"/>
            <a:stretch>
              <a:fillRect/>
            </a:stretch>
          </a:blipFill>
        </p:spPr>
        <p:txBody>
          <a:bodyPr lIns="756000" rIns="1454400" bIns="1116000" anchor="b"/>
          <a:lstStyle>
            <a:lvl1pPr algn="l">
              <a:lnSpc>
                <a:spcPct val="95000"/>
              </a:lnSpc>
              <a:defRPr sz="420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grpSp>
        <p:nvGrpSpPr>
          <p:cNvPr id="9" name="SD_FLD_Confidentiality" hidden="1"/>
          <p:cNvGrpSpPr/>
          <p:nvPr userDrawn="1"/>
        </p:nvGrpSpPr>
        <p:grpSpPr>
          <a:xfrm>
            <a:off x="-2706" y="353604"/>
            <a:ext cx="1839621" cy="360000"/>
            <a:chOff x="-2039" y="217385"/>
            <a:chExt cx="1386752" cy="360000"/>
          </a:xfrm>
        </p:grpSpPr>
        <p:sp>
          <p:nvSpPr>
            <p:cNvPr id="10"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1"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pic>
        <p:nvPicPr>
          <p:cNvPr id="19" name="Picture 1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spTree>
    <p:extLst>
      <p:ext uri="{BB962C8B-B14F-4D97-AF65-F5344CB8AC3E}">
        <p14:creationId xmlns:p14="http://schemas.microsoft.com/office/powerpoint/2010/main" val="342242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ntent - one column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15452933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ntent - one column 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292917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ntent - one column III">
    <p:spTree>
      <p:nvGrpSpPr>
        <p:cNvPr id="1" name=""/>
        <p:cNvGrpSpPr/>
        <p:nvPr/>
      </p:nvGrpSpPr>
      <p:grpSpPr>
        <a:xfrm>
          <a:off x="0" y="0"/>
          <a:ext cx="0" cy="0"/>
          <a:chOff x="0" y="0"/>
          <a:chExt cx="0" cy="0"/>
        </a:xfrm>
      </p:grpSpPr>
      <p:sp>
        <p:nvSpPr>
          <p:cNvPr id="7"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10621962"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187756019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ne column IV">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84225" y="481665"/>
            <a:ext cx="9182100" cy="1052240"/>
          </a:xfrm>
        </p:spPr>
        <p:txBody>
          <a:bodyPr/>
          <a:lstStyle>
            <a:lvl1pPr>
              <a:defRPr baseline="0"/>
            </a:lvl1pPr>
          </a:lstStyle>
          <a:p>
            <a:r>
              <a:rPr lang="en-GB" noProof="0" dirty="0"/>
              <a:t>Click to add heading on maximum two rows</a:t>
            </a:r>
          </a:p>
        </p:txBody>
      </p:sp>
      <p:sp>
        <p:nvSpPr>
          <p:cNvPr id="7" name="Subtitle 2"/>
          <p:cNvSpPr>
            <a:spLocks noGrp="1"/>
          </p:cNvSpPr>
          <p:nvPr>
            <p:ph type="subTitle" idx="13" hasCustomPrompt="1"/>
          </p:nvPr>
        </p:nvSpPr>
        <p:spPr>
          <a:xfrm>
            <a:off x="787399" y="1013791"/>
            <a:ext cx="9178925" cy="516835"/>
          </a:xfrm>
        </p:spPr>
        <p:txBody>
          <a:bodyPr/>
          <a:lstStyle>
            <a:lvl1pPr marL="0" indent="0" algn="l">
              <a:buNone/>
              <a:defRPr sz="24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 heading on maximum one row</a:t>
            </a:r>
          </a:p>
        </p:txBody>
      </p:sp>
      <p:sp>
        <p:nvSpPr>
          <p:cNvPr id="3" name="Content Placeholder 2"/>
          <p:cNvSpPr>
            <a:spLocks noGrp="1"/>
          </p:cNvSpPr>
          <p:nvPr>
            <p:ph idx="1" hasCustomPrompt="1"/>
          </p:nvPr>
        </p:nvSpPr>
        <p:spPr>
          <a:xfrm>
            <a:off x="784224" y="1763713"/>
            <a:ext cx="10621963"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42322877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Content - two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3333517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Content - two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3"/>
            <a:ext cx="6948487"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8127999" y="1763713"/>
            <a:ext cx="3276601"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047728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two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835150"/>
            <a:ext cx="5112000" cy="4103688"/>
          </a:xfrm>
          <a:solidFill>
            <a:srgbClr val="E5F5ED"/>
          </a:solidFill>
        </p:spPr>
        <p:txBody>
          <a:bodyPr lIns="288000" tIns="367200" rIns="288000"/>
          <a:lstStyle>
            <a:lvl1pPr marL="216000" indent="-216000">
              <a:spcBef>
                <a:spcPts val="600"/>
              </a:spcBef>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6291263" y="1835151"/>
            <a:ext cx="5113337" cy="4103688"/>
          </a:xfrm>
          <a:solidFill>
            <a:srgbClr val="E5F5ED"/>
          </a:solidFill>
        </p:spPr>
        <p:txBody>
          <a:bodyPr lIns="288000" tIns="367200" rIns="288000"/>
          <a:lstStyle>
            <a:lvl1pPr marL="216000" indent="-216000">
              <a:spcBef>
                <a:spcPts val="600"/>
              </a:spcBef>
              <a:buClr>
                <a:schemeClr val="accent1"/>
              </a:buClr>
              <a:buFont typeface="Arial" panose="020B0604020202020204" pitchFamily="34" charset="0"/>
              <a:buChar cha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4180654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Content - two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5111750"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6291263" y="1763713"/>
            <a:ext cx="5113338" cy="4175125"/>
          </a:xfrm>
        </p:spPr>
        <p:txBody>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723567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two columns V">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4"/>
            <a:ext cx="3275012"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3275913"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4457700" y="1763713"/>
            <a:ext cx="6946899"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1962831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 two columns V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5" y="1763714"/>
            <a:ext cx="5113337"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786500" y="4052013"/>
            <a:ext cx="5114744" cy="1890000"/>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6292850" y="17637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 name="Content Placeholder 5"/>
          <p:cNvSpPr>
            <a:spLocks noGrp="1"/>
          </p:cNvSpPr>
          <p:nvPr>
            <p:ph sz="quarter" idx="14" hasCustomPrompt="1"/>
          </p:nvPr>
        </p:nvSpPr>
        <p:spPr>
          <a:xfrm>
            <a:off x="6292850" y="4052013"/>
            <a:ext cx="5111749" cy="1890000"/>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88346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background">
    <p:spTree>
      <p:nvGrpSpPr>
        <p:cNvPr id="1" name=""/>
        <p:cNvGrpSpPr/>
        <p:nvPr/>
      </p:nvGrpSpPr>
      <p:grpSpPr>
        <a:xfrm>
          <a:off x="0" y="0"/>
          <a:ext cx="0" cy="0"/>
          <a:chOff x="0" y="0"/>
          <a:chExt cx="0" cy="0"/>
        </a:xfrm>
      </p:grpSpPr>
      <p:sp>
        <p:nvSpPr>
          <p:cNvPr id="8" name="Background"/>
          <p:cNvSpPr/>
          <p:nvPr userDrawn="1"/>
        </p:nvSpPr>
        <p:spPr>
          <a:xfrm>
            <a:off x="179388" y="898525"/>
            <a:ext cx="11829600" cy="5778500"/>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9" name="Headline_element"/>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36000"/>
            <a:ext cx="8461810" cy="2879873"/>
          </a:xfrm>
          <a:prstGeom prst="rect">
            <a:avLst/>
          </a:prstGeom>
        </p:spPr>
      </p:pic>
      <p:sp>
        <p:nvSpPr>
          <p:cNvPr id="2" name="Title 1"/>
          <p:cNvSpPr>
            <a:spLocks noGrp="1"/>
          </p:cNvSpPr>
          <p:nvPr>
            <p:ph type="ctrTitle" hasCustomPrompt="1"/>
          </p:nvPr>
        </p:nvSpPr>
        <p:spPr>
          <a:xfrm>
            <a:off x="-1" y="1835149"/>
            <a:ext cx="8463600" cy="2880000"/>
          </a:xfrm>
          <a:noFill/>
        </p:spPr>
        <p:txBody>
          <a:bodyPr lIns="756000" rIns="1454400" bIns="1116000" anchor="b"/>
          <a:lstStyle>
            <a:lvl1pPr algn="l">
              <a:lnSpc>
                <a:spcPct val="95000"/>
              </a:lnSpc>
              <a:defRPr sz="4200" baseline="0">
                <a:solidFill>
                  <a:schemeClr val="bg1"/>
                </a:solidFill>
              </a:defRPr>
            </a:lvl1pPr>
          </a:lstStyle>
          <a:p>
            <a:r>
              <a:rPr lang="en-GB" dirty="0"/>
              <a:t>Click to add heading on two rows</a:t>
            </a:r>
          </a:p>
        </p:txBody>
      </p:sp>
      <p:sp>
        <p:nvSpPr>
          <p:cNvPr id="3" name="Subtitle 2"/>
          <p:cNvSpPr>
            <a:spLocks noGrp="1"/>
          </p:cNvSpPr>
          <p:nvPr>
            <p:ph type="subTitle" idx="1" hasCustomPrompt="1"/>
          </p:nvPr>
        </p:nvSpPr>
        <p:spPr>
          <a:xfrm>
            <a:off x="784225" y="3724665"/>
            <a:ext cx="6300000" cy="820441"/>
          </a:xfrm>
        </p:spPr>
        <p:txBody>
          <a:bodyPr/>
          <a:lstStyle>
            <a:lvl1pPr marL="0" indent="0" algn="l">
              <a:spcBef>
                <a:spcPts val="0"/>
              </a:spcBef>
              <a:buFont typeface="Arial" panose="020B0604020202020204" pitchFamily="34" charset="0"/>
              <a:buChar char="​"/>
              <a:defRPr sz="240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name, and date</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0000" y="280800"/>
            <a:ext cx="2016000" cy="431072"/>
          </a:xfrm>
          <a:prstGeom prst="rect">
            <a:avLst/>
          </a:prstGeom>
        </p:spPr>
      </p:pic>
      <p:grpSp>
        <p:nvGrpSpPr>
          <p:cNvPr id="11" name="SD_FLD_Confidentiality" hidden="1"/>
          <p:cNvGrpSpPr/>
          <p:nvPr userDrawn="1"/>
        </p:nvGrpSpPr>
        <p:grpSpPr>
          <a:xfrm>
            <a:off x="-2706" y="353604"/>
            <a:ext cx="1839621" cy="360000"/>
            <a:chOff x="-2039" y="217385"/>
            <a:chExt cx="1386752" cy="360000"/>
          </a:xfrm>
        </p:grpSpPr>
        <p:sp>
          <p:nvSpPr>
            <p:cNvPr id="12" name="Confidentiality" hidden="1"/>
            <p:cNvSpPr/>
            <p:nvPr userDrawn="1"/>
          </p:nvSpPr>
          <p:spPr>
            <a:xfrm>
              <a:off x="-2039" y="217385"/>
              <a:ext cx="1386752" cy="360000"/>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87041" tIns="43520" rIns="54000" bIns="43520"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endParaRPr lang="en-GB" noProof="0" dirty="0">
                <a:latin typeface="+mn-lt"/>
                <a:cs typeface="Arial" pitchFamily="34" charset="0"/>
              </a:endParaRPr>
            </a:p>
          </p:txBody>
        </p:sp>
        <p:sp>
          <p:nvSpPr>
            <p:cNvPr id="13" name="SD_LAN_Confidential" hidden="1"/>
            <p:cNvSpPr txBox="1"/>
            <p:nvPr userDrawn="1"/>
          </p:nvSpPr>
          <p:spPr>
            <a:xfrm>
              <a:off x="136424" y="295273"/>
              <a:ext cx="1119813"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400" cap="none" baseline="0" dirty="0">
                  <a:solidFill>
                    <a:srgbClr val="FFFFFF"/>
                  </a:solidFill>
                  <a:latin typeface="+mn-lt"/>
                  <a:cs typeface="Arial" pitchFamily="34" charset="0"/>
                </a:rPr>
                <a:t>Confidential</a:t>
              </a:r>
            </a:p>
          </p:txBody>
        </p:sp>
      </p:grpSp>
    </p:spTree>
    <p:extLst>
      <p:ext uri="{BB962C8B-B14F-4D97-AF65-F5344CB8AC3E}">
        <p14:creationId xmlns:p14="http://schemas.microsoft.com/office/powerpoint/2010/main" val="2881728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 three columns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3" name="Content Placeholder 2"/>
          <p:cNvSpPr>
            <a:spLocks noGrp="1"/>
          </p:cNvSpPr>
          <p:nvPr>
            <p:ph sz="half" idx="1" hasCustomPrompt="1"/>
          </p:nvPr>
        </p:nvSpPr>
        <p:spPr>
          <a:xfrm>
            <a:off x="784226" y="1763713"/>
            <a:ext cx="3275012"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p:cNvSpPr>
            <a:spLocks noGrp="1"/>
          </p:cNvSpPr>
          <p:nvPr>
            <p:ph sz="half" idx="2" hasCustomPrompt="1"/>
          </p:nvPr>
        </p:nvSpPr>
        <p:spPr>
          <a:xfrm>
            <a:off x="4456800" y="1763713"/>
            <a:ext cx="3275913" cy="4175125"/>
          </a:xfrm>
        </p:spPr>
        <p:txBody>
          <a:bodyPr/>
          <a:lstStyle>
            <a:lvl1pPr>
              <a:defRPr baseline="0"/>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Content Placeholder 4"/>
          <p:cNvSpPr>
            <a:spLocks noGrp="1"/>
          </p:cNvSpPr>
          <p:nvPr>
            <p:ph sz="quarter" idx="13" hasCustomPrompt="1"/>
          </p:nvPr>
        </p:nvSpPr>
        <p:spPr>
          <a:xfrm>
            <a:off x="8130274" y="1763713"/>
            <a:ext cx="3274325" cy="4175125"/>
          </a:xfrm>
        </p:spPr>
        <p:txBody>
          <a:bodyPr/>
          <a:lstStyle>
            <a:lvl1pPr>
              <a:defRPr/>
            </a:lvl1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3523660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 three columns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1835150"/>
            <a:ext cx="3276000" cy="4103688"/>
          </a:xfrm>
          <a:solidFill>
            <a:srgbClr val="FAEFE5"/>
          </a:solidFill>
        </p:spPr>
        <p:txBody>
          <a:bodyPr lIns="288000" tIns="3672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1835151"/>
            <a:ext cx="3276000" cy="4103688"/>
          </a:xfrm>
          <a:solidFill>
            <a:srgbClr val="E5F5ED"/>
          </a:solidFill>
        </p:spPr>
        <p:txBody>
          <a:bodyPr lIns="288000" tIns="3672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1836000"/>
            <a:ext cx="3276000" cy="4103688"/>
          </a:xfrm>
          <a:solidFill>
            <a:srgbClr val="F9E7F0"/>
          </a:solidFill>
        </p:spPr>
        <p:txBody>
          <a:bodyPr lIns="288000" tIns="3672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Tree>
    <p:extLst>
      <p:ext uri="{BB962C8B-B14F-4D97-AF65-F5344CB8AC3E}">
        <p14:creationId xmlns:p14="http://schemas.microsoft.com/office/powerpoint/2010/main" val="2170781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three columns I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799" y="2534477"/>
            <a:ext cx="3276000" cy="3407535"/>
          </a:xfrm>
          <a:solidFill>
            <a:srgbClr val="FAEFE5"/>
          </a:solidFill>
        </p:spPr>
        <p:txBody>
          <a:bodyPr lIns="288000" tIns="306000" rIns="288000"/>
          <a:lstStyle>
            <a:lvl1pPr marL="216000" indent="-216000">
              <a:spcBef>
                <a:spcPts val="600"/>
              </a:spcBef>
              <a:buFont typeface="Arial" panose="020B0604020202020204" pitchFamily="34" charset="0"/>
              <a:buChar cha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3"/>
          <p:cNvSpPr>
            <a:spLocks noGrp="1"/>
          </p:cNvSpPr>
          <p:nvPr>
            <p:ph type="body" sz="quarter" idx="14" hasCustomPrompt="1"/>
          </p:nvPr>
        </p:nvSpPr>
        <p:spPr>
          <a:xfrm>
            <a:off x="4456799" y="2534477"/>
            <a:ext cx="3276000" cy="3407536"/>
          </a:xfrm>
          <a:solidFill>
            <a:srgbClr val="FAEFE5"/>
          </a:solidFill>
        </p:spPr>
        <p:txBody>
          <a:bodyPr lIns="288000" tIns="306000" rIns="28800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3" name="Text Placeholder 4"/>
          <p:cNvSpPr>
            <a:spLocks noGrp="1"/>
          </p:cNvSpPr>
          <p:nvPr>
            <p:ph type="body" sz="quarter" idx="15" hasCustomPrompt="1"/>
          </p:nvPr>
        </p:nvSpPr>
        <p:spPr>
          <a:xfrm>
            <a:off x="8128800" y="2534477"/>
            <a:ext cx="3276000" cy="3407536"/>
          </a:xfrm>
          <a:solidFill>
            <a:srgbClr val="FAEFE5"/>
          </a:solidFill>
        </p:spPr>
        <p:txBody>
          <a:bodyPr lIns="288000" tIns="306000" rIns="288000"/>
          <a:lstStyle>
            <a:lvl1pPr marL="216000" indent="-216000">
              <a:spcBef>
                <a:spcPts val="600"/>
              </a:spcBef>
              <a:buClr>
                <a:srgbClr val="C5569A"/>
              </a:buClr>
              <a:buFont typeface="Arial" panose="020B0604020202020204" pitchFamily="34" charset="0"/>
              <a:buChar char="•"/>
              <a:defRPr/>
            </a:lvl1pPr>
            <a:lvl2pPr>
              <a:buClr>
                <a:srgbClr val="C5569A"/>
              </a:buClr>
              <a:defRPr/>
            </a:lvl2pPr>
            <a:lvl3pPr>
              <a:buClr>
                <a:srgbClr val="C5569A"/>
              </a:buClr>
              <a:defRPr/>
            </a:lvl3pPr>
            <a:lvl4pPr>
              <a:buClr>
                <a:srgbClr val="C5569A"/>
              </a:buClr>
              <a:defRPr/>
            </a:lvl4pPr>
            <a:lvl5pPr>
              <a:buClr>
                <a:srgbClr val="C5569A"/>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8" name="Text Placeholder 7"/>
          <p:cNvSpPr>
            <a:spLocks noGrp="1"/>
          </p:cNvSpPr>
          <p:nvPr>
            <p:ph type="body" sz="quarter" idx="16" hasCustomPrompt="1"/>
          </p:nvPr>
        </p:nvSpPr>
        <p:spPr>
          <a:xfrm>
            <a:off x="787400" y="1836739"/>
            <a:ext cx="3275013" cy="717617"/>
          </a:xfrm>
          <a:solidFill>
            <a:schemeClr val="accent1"/>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8" name="Text Placeholder 8"/>
          <p:cNvSpPr>
            <a:spLocks noGrp="1"/>
          </p:cNvSpPr>
          <p:nvPr>
            <p:ph type="body" sz="quarter" idx="17" hasCustomPrompt="1"/>
          </p:nvPr>
        </p:nvSpPr>
        <p:spPr>
          <a:xfrm>
            <a:off x="4459256" y="1836738"/>
            <a:ext cx="3275013" cy="717617"/>
          </a:xfrm>
          <a:solidFill>
            <a:schemeClr val="accent3"/>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
        <p:nvSpPr>
          <p:cNvPr id="19" name="Text Placeholder 9"/>
          <p:cNvSpPr>
            <a:spLocks noGrp="1"/>
          </p:cNvSpPr>
          <p:nvPr>
            <p:ph type="body" sz="quarter" idx="18" hasCustomPrompt="1"/>
          </p:nvPr>
        </p:nvSpPr>
        <p:spPr>
          <a:xfrm>
            <a:off x="8129588" y="1836739"/>
            <a:ext cx="3275013" cy="717617"/>
          </a:xfrm>
          <a:solidFill>
            <a:srgbClr val="C5569A"/>
          </a:solidFill>
        </p:spPr>
        <p:txBody>
          <a:bodyPr lIns="288000" rIns="288000" anchor="ctr" anchorCtr="0"/>
          <a:lstStyle>
            <a:lvl1pPr marL="0" indent="0">
              <a:spcBef>
                <a:spcPts val="0"/>
              </a:spcBef>
              <a:buFont typeface="Arial" panose="020B0604020202020204" pitchFamily="34" charset="0"/>
              <a:buChar char="​"/>
              <a:defRPr sz="2400">
                <a:solidFill>
                  <a:schemeClr val="bg1"/>
                </a:solidFill>
              </a:defRPr>
            </a:lvl1pPr>
            <a:lvl2pPr marL="0" indent="0">
              <a:spcBef>
                <a:spcPts val="0"/>
              </a:spcBef>
              <a:buFont typeface="Arial" panose="020B0604020202020204" pitchFamily="34" charset="0"/>
              <a:buChar char="​"/>
              <a:defRPr sz="2400"/>
            </a:lvl2pPr>
            <a:lvl3pPr marL="0" indent="0">
              <a:spcBef>
                <a:spcPts val="0"/>
              </a:spcBef>
              <a:buFont typeface="Arial" panose="020B0604020202020204" pitchFamily="34" charset="0"/>
              <a:buChar char="​"/>
              <a:defRPr sz="2400"/>
            </a:lvl3pPr>
            <a:lvl4pPr marL="0" indent="0">
              <a:spcBef>
                <a:spcPts val="0"/>
              </a:spcBef>
              <a:buFont typeface="Arial" panose="020B0604020202020204" pitchFamily="34" charset="0"/>
              <a:buChar char="​"/>
              <a:defRPr sz="2400"/>
            </a:lvl4pPr>
            <a:lvl5pPr marL="0" indent="0">
              <a:spcBef>
                <a:spcPts val="0"/>
              </a:spcBef>
              <a:buFont typeface="Arial" panose="020B0604020202020204" pitchFamily="34" charset="0"/>
              <a:buChar char="​"/>
              <a:defRPr sz="2400"/>
            </a:lvl5pPr>
            <a:lvl6pPr marL="0" indent="0">
              <a:spcBef>
                <a:spcPts val="0"/>
              </a:spcBef>
              <a:buFont typeface="Arial" panose="020B0604020202020204" pitchFamily="34" charset="0"/>
              <a:buChar char="​"/>
              <a:defRPr sz="2400"/>
            </a:lvl6pPr>
            <a:lvl7pPr marL="0" indent="0">
              <a:spcBef>
                <a:spcPts val="0"/>
              </a:spcBef>
              <a:buFont typeface="Arial" panose="020B0604020202020204" pitchFamily="34" charset="0"/>
              <a:buChar char="​"/>
              <a:defRPr sz="2400"/>
            </a:lvl7pPr>
            <a:lvl8pPr marL="0" indent="0">
              <a:spcBef>
                <a:spcPts val="0"/>
              </a:spcBef>
              <a:buFont typeface="Arial" panose="020B0604020202020204" pitchFamily="34" charset="0"/>
              <a:buChar char="​"/>
              <a:defRPr sz="2400"/>
            </a:lvl8pPr>
            <a:lvl9pPr marL="0" indent="0">
              <a:spcBef>
                <a:spcPts val="0"/>
              </a:spcBef>
              <a:buFont typeface="Arial" panose="020B0604020202020204" pitchFamily="34" charset="0"/>
              <a:buChar char="​"/>
              <a:defRPr sz="2400"/>
            </a:lvl9pPr>
          </a:lstStyle>
          <a:p>
            <a:pPr lvl="0"/>
            <a:r>
              <a:rPr lang="en-US" dirty="0"/>
              <a:t>Click to add header</a:t>
            </a:r>
          </a:p>
        </p:txBody>
      </p:sp>
    </p:spTree>
    <p:extLst>
      <p:ext uri="{BB962C8B-B14F-4D97-AF65-F5344CB8AC3E}">
        <p14:creationId xmlns:p14="http://schemas.microsoft.com/office/powerpoint/2010/main" val="4219264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three columns IV">
    <p:spTree>
      <p:nvGrpSpPr>
        <p:cNvPr id="1" name=""/>
        <p:cNvGrpSpPr/>
        <p:nvPr/>
      </p:nvGrpSpPr>
      <p:grpSpPr>
        <a:xfrm>
          <a:off x="0" y="0"/>
          <a:ext cx="0" cy="0"/>
          <a:chOff x="0" y="0"/>
          <a:chExt cx="0" cy="0"/>
        </a:xfrm>
      </p:grpSpPr>
      <p:sp>
        <p:nvSpPr>
          <p:cNvPr id="8" name="Background"/>
          <p:cNvSpPr/>
          <p:nvPr userDrawn="1"/>
        </p:nvSpPr>
        <p:spPr>
          <a:xfrm>
            <a:off x="179388" y="179389"/>
            <a:ext cx="11829600" cy="6011862"/>
          </a:xfrm>
          <a:prstGeom prst="rect">
            <a:avLst/>
          </a:prstGeom>
          <a:solidFill>
            <a:srgbClr val="E5F5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Title 1"/>
          <p:cNvSpPr>
            <a:spLocks noGrp="1"/>
          </p:cNvSpPr>
          <p:nvPr>
            <p:ph type="title" hasCustomPrompt="1"/>
          </p:nvPr>
        </p:nvSpPr>
        <p:spPr/>
        <p:txBody>
          <a:bodyPr/>
          <a:lstStyle/>
          <a:p>
            <a:r>
              <a:rPr lang="en-GB" noProof="0" dirty="0"/>
              <a:t>Click to add heading on maximum two rows</a:t>
            </a:r>
            <a:endParaRPr lang="en-GB" dirty="0"/>
          </a:p>
        </p:txBody>
      </p:sp>
      <p:sp>
        <p:nvSpPr>
          <p:cNvPr id="10" name="Text Placeholder 2"/>
          <p:cNvSpPr>
            <a:spLocks noGrp="1"/>
          </p:cNvSpPr>
          <p:nvPr>
            <p:ph type="body" sz="quarter" idx="13" hasCustomPrompt="1"/>
          </p:nvPr>
        </p:nvSpPr>
        <p:spPr>
          <a:xfrm>
            <a:off x="784800" y="1763712"/>
            <a:ext cx="10621388" cy="1926000"/>
          </a:xfrm>
          <a:noFill/>
        </p:spPr>
        <p:txBody>
          <a:bodyPr lIns="0" tIns="0" rIns="0"/>
          <a:lstStyle>
            <a:lvl1pPr marL="216000" indent="-216000">
              <a:spcBef>
                <a:spcPts val="600"/>
              </a:spcBef>
              <a:buClr>
                <a:schemeClr val="accent3"/>
              </a:buClr>
              <a:buFont typeface="Arial" panose="020B0604020202020204" pitchFamily="34" charset="0"/>
              <a:buChar cha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Date_DateCustomA"/>
          <p:cNvSpPr>
            <a:spLocks noGrp="1"/>
          </p:cNvSpPr>
          <p:nvPr>
            <p:ph type="dt" sz="half" idx="10"/>
          </p:nvPr>
        </p:nvSpPr>
        <p:spPr/>
        <p:txBody>
          <a:bodyPr/>
          <a:lstStyle/>
          <a:p>
            <a:endParaRPr lang="en-GB" dirty="0"/>
          </a:p>
        </p:txBody>
      </p:sp>
      <p:sp>
        <p:nvSpPr>
          <p:cNvPr id="6" name="FLD_PresentationTitle"/>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t>‹#›</a:t>
            </a:fld>
            <a:endParaRPr lang="en-GB" dirty="0"/>
          </a:p>
        </p:txBody>
      </p:sp>
      <p:sp>
        <p:nvSpPr>
          <p:cNvPr id="9" name="Picture Placeholder 3"/>
          <p:cNvSpPr>
            <a:spLocks noGrp="1"/>
          </p:cNvSpPr>
          <p:nvPr>
            <p:ph type="pic" sz="quarter" idx="14" hasCustomPrompt="1"/>
          </p:nvPr>
        </p:nvSpPr>
        <p:spPr>
          <a:xfrm>
            <a:off x="787399"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3" name="Picture Placeholder 3"/>
          <p:cNvSpPr>
            <a:spLocks noGrp="1"/>
          </p:cNvSpPr>
          <p:nvPr>
            <p:ph type="pic" sz="quarter" idx="15" hasCustomPrompt="1"/>
          </p:nvPr>
        </p:nvSpPr>
        <p:spPr>
          <a:xfrm>
            <a:off x="4456681" y="4094921"/>
            <a:ext cx="3275013" cy="1847091"/>
          </a:xfrm>
        </p:spPr>
        <p:txBody>
          <a:bodyPr tIns="648000" anchor="ctr" anchorCtr="0"/>
          <a:lstStyle>
            <a:lvl1pPr marL="0" indent="0" algn="ctr">
              <a:buNone/>
              <a:defRPr sz="1600"/>
            </a:lvl1pPr>
          </a:lstStyle>
          <a:p>
            <a:r>
              <a:rPr lang="en-GB" noProof="0" dirty="0"/>
              <a:t>Click icon to add image</a:t>
            </a:r>
          </a:p>
        </p:txBody>
      </p:sp>
      <p:sp>
        <p:nvSpPr>
          <p:cNvPr id="14" name="Picture Placeholder 3"/>
          <p:cNvSpPr>
            <a:spLocks noGrp="1"/>
          </p:cNvSpPr>
          <p:nvPr>
            <p:ph type="pic" sz="quarter" idx="16" hasCustomPrompt="1"/>
          </p:nvPr>
        </p:nvSpPr>
        <p:spPr>
          <a:xfrm>
            <a:off x="8131175" y="4094921"/>
            <a:ext cx="3275013" cy="1847091"/>
          </a:xfrm>
        </p:spPr>
        <p:txBody>
          <a:bodyPr tIns="648000" anchor="ctr" anchorCtr="0"/>
          <a:lstStyle>
            <a:lvl1pPr marL="0" indent="0" algn="ctr">
              <a:buNone/>
              <a:defRPr sz="1600"/>
            </a:lvl1pPr>
          </a:lstStyle>
          <a:p>
            <a:r>
              <a:rPr lang="en-GB" noProof="0" dirty="0"/>
              <a:t>Click icon to add image</a:t>
            </a:r>
          </a:p>
        </p:txBody>
      </p:sp>
    </p:spTree>
    <p:extLst>
      <p:ext uri="{BB962C8B-B14F-4D97-AF65-F5344CB8AC3E}">
        <p14:creationId xmlns:p14="http://schemas.microsoft.com/office/powerpoint/2010/main" val="520937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graphical elem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784226" y="1763713"/>
            <a:ext cx="6948488"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noChangeAspect="1"/>
          </p:cNvSpPr>
          <p:nvPr>
            <p:ph type="body" sz="quarter" idx="13" hasCustomPrompt="1"/>
          </p:nvPr>
        </p:nvSpPr>
        <p:spPr>
          <a:xfrm>
            <a:off x="8471970" y="1835149"/>
            <a:ext cx="2934217" cy="2934217"/>
          </a:xfrm>
          <a:prstGeom prst="wedgeEllipseCallout">
            <a:avLst>
              <a:gd name="adj1" fmla="val -62014"/>
              <a:gd name="adj2" fmla="val -216"/>
            </a:avLst>
          </a:prstGeom>
          <a:solidFill>
            <a:schemeClr val="accent3"/>
          </a:solidFill>
        </p:spPr>
        <p:txBody>
          <a:bodyPr lIns="72000" tIns="36000" rIns="72000" bIns="36000" anchor="ctr" anchorCtr="0"/>
          <a:lstStyle>
            <a:lvl1pPr marL="0" indent="0" algn="ctr">
              <a:lnSpc>
                <a:spcPct val="110000"/>
              </a:lnSpc>
              <a:spcBef>
                <a:spcPts val="0"/>
              </a:spcBef>
              <a:buClrTx/>
              <a:buFont typeface="Arial" panose="020B0604020202020204" pitchFamily="34" charset="0"/>
              <a:buChar char="​"/>
              <a:defRPr sz="24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Click to add text</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2578606974"/>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graphical element I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noProof="0" dirty="0"/>
              <a:t>Click to add heading on maximum two rows</a:t>
            </a:r>
          </a:p>
        </p:txBody>
      </p:sp>
      <p:sp>
        <p:nvSpPr>
          <p:cNvPr id="3" name="Content Placeholder 2"/>
          <p:cNvSpPr>
            <a:spLocks noGrp="1"/>
          </p:cNvSpPr>
          <p:nvPr>
            <p:ph idx="1" hasCustomPrompt="1"/>
          </p:nvPr>
        </p:nvSpPr>
        <p:spPr>
          <a:xfrm>
            <a:off x="4456800" y="1763713"/>
            <a:ext cx="6947800" cy="4175125"/>
          </a:xfrm>
        </p:spPr>
        <p:txBody>
          <a:bodyPr/>
          <a:lstStyle/>
          <a:p>
            <a:pPr lvl="0"/>
            <a:r>
              <a:rPr lang="en-GB" dirty="0"/>
              <a:t>Click to add text</a:t>
            </a:r>
            <a:endParaRPr lang="en-GB" noProof="0" dirty="0"/>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 name="Text Placeholder 3"/>
          <p:cNvSpPr>
            <a:spLocks noGrp="1"/>
          </p:cNvSpPr>
          <p:nvPr>
            <p:ph type="body" sz="quarter" idx="13" hasCustomPrompt="1"/>
          </p:nvPr>
        </p:nvSpPr>
        <p:spPr>
          <a:xfrm>
            <a:off x="774016" y="1785940"/>
            <a:ext cx="3285222" cy="3258334"/>
          </a:xfrm>
          <a:prstGeom prst="flowChartDelay">
            <a:avLst/>
          </a:prstGeom>
          <a:gradFill flip="none" rotWithShape="1">
            <a:gsLst>
              <a:gs pos="0">
                <a:srgbClr val="FA7F25"/>
              </a:gs>
              <a:gs pos="100000">
                <a:srgbClr val="FDBE13"/>
              </a:gs>
            </a:gsLst>
            <a:lin ang="0" scaled="1"/>
            <a:tileRect/>
          </a:gradFill>
        </p:spPr>
        <p:txBody>
          <a:bodyPr lIns="288000" tIns="900000" rIns="288000" bIns="900000" anchor="ctr" anchorCtr="0">
            <a:normAutofit/>
          </a:bodyPr>
          <a:lstStyle>
            <a:lvl1pPr marL="0" indent="0" algn="l">
              <a:lnSpc>
                <a:spcPct val="100000"/>
              </a:lnSpc>
              <a:spcBef>
                <a:spcPts val="0"/>
              </a:spcBef>
              <a:buClrTx/>
              <a:buFont typeface="Arial" panose="020B0604020202020204" pitchFamily="34" charset="0"/>
              <a:buChar char="​"/>
              <a:defRPr sz="9600">
                <a:solidFill>
                  <a:schemeClr val="bg1"/>
                </a:solidFill>
              </a:defRPr>
            </a:lvl1pPr>
            <a:lvl2pPr marL="0" indent="0" algn="ctr">
              <a:lnSpc>
                <a:spcPct val="110000"/>
              </a:lnSpc>
              <a:spcBef>
                <a:spcPts val="0"/>
              </a:spcBef>
              <a:buClrTx/>
              <a:buFont typeface="Arial" panose="020B0604020202020204" pitchFamily="34" charset="0"/>
              <a:buChar char="​"/>
              <a:defRPr sz="2400">
                <a:solidFill>
                  <a:schemeClr val="bg1"/>
                </a:solidFill>
              </a:defRPr>
            </a:lvl2pPr>
            <a:lvl3pPr marL="0" indent="0" algn="ctr">
              <a:lnSpc>
                <a:spcPct val="110000"/>
              </a:lnSpc>
              <a:spcBef>
                <a:spcPts val="0"/>
              </a:spcBef>
              <a:buClrTx/>
              <a:buFont typeface="Arial" panose="020B0604020202020204" pitchFamily="34" charset="0"/>
              <a:buChar char="​"/>
              <a:defRPr sz="2400">
                <a:solidFill>
                  <a:schemeClr val="bg1"/>
                </a:solidFill>
              </a:defRPr>
            </a:lvl3pPr>
            <a:lvl4pPr marL="0" indent="0" algn="ctr">
              <a:lnSpc>
                <a:spcPct val="110000"/>
              </a:lnSpc>
              <a:spcBef>
                <a:spcPts val="0"/>
              </a:spcBef>
              <a:buClrTx/>
              <a:buFont typeface="Arial" panose="020B0604020202020204" pitchFamily="34" charset="0"/>
              <a:buChar char="​"/>
              <a:defRPr sz="2400">
                <a:solidFill>
                  <a:schemeClr val="bg1"/>
                </a:solidFill>
              </a:defRPr>
            </a:lvl4pPr>
            <a:lvl5pPr marL="0" indent="0" algn="ctr">
              <a:lnSpc>
                <a:spcPct val="110000"/>
              </a:lnSpc>
              <a:spcBef>
                <a:spcPts val="0"/>
              </a:spcBef>
              <a:buClrTx/>
              <a:buFont typeface="Arial" panose="020B0604020202020204" pitchFamily="34" charset="0"/>
              <a:buChar char="​"/>
              <a:defRPr sz="2400">
                <a:solidFill>
                  <a:schemeClr val="bg1"/>
                </a:solidFill>
              </a:defRPr>
            </a:lvl5pPr>
            <a:lvl6pPr marL="0" indent="0" algn="ctr">
              <a:lnSpc>
                <a:spcPct val="110000"/>
              </a:lnSpc>
              <a:spcBef>
                <a:spcPts val="0"/>
              </a:spcBef>
              <a:buClrTx/>
              <a:buFont typeface="Arial" panose="020B0604020202020204" pitchFamily="34" charset="0"/>
              <a:buChar char="​"/>
              <a:defRPr sz="2400">
                <a:solidFill>
                  <a:schemeClr val="bg1"/>
                </a:solidFill>
              </a:defRPr>
            </a:lvl6pPr>
            <a:lvl7pPr marL="0" indent="0" algn="ctr">
              <a:lnSpc>
                <a:spcPct val="110000"/>
              </a:lnSpc>
              <a:spcBef>
                <a:spcPts val="0"/>
              </a:spcBef>
              <a:buClrTx/>
              <a:buFont typeface="Arial" panose="020B0604020202020204" pitchFamily="34" charset="0"/>
              <a:buChar char="​"/>
              <a:defRPr sz="2400">
                <a:solidFill>
                  <a:schemeClr val="bg1"/>
                </a:solidFill>
              </a:defRPr>
            </a:lvl7pPr>
            <a:lvl8pPr marL="0" indent="0" algn="ctr">
              <a:lnSpc>
                <a:spcPct val="110000"/>
              </a:lnSpc>
              <a:spcBef>
                <a:spcPts val="0"/>
              </a:spcBef>
              <a:buClrTx/>
              <a:buFont typeface="Arial" panose="020B0604020202020204" pitchFamily="34" charset="0"/>
              <a:buChar char="​"/>
              <a:defRPr sz="2400">
                <a:solidFill>
                  <a:schemeClr val="bg1"/>
                </a:solidFill>
              </a:defRPr>
            </a:lvl8pPr>
            <a:lvl9pPr marL="0" indent="0" algn="ctr">
              <a:lnSpc>
                <a:spcPct val="110000"/>
              </a:lnSpc>
              <a:spcBef>
                <a:spcPts val="0"/>
              </a:spcBef>
              <a:buClrTx/>
              <a:buFont typeface="Arial" panose="020B0604020202020204" pitchFamily="34" charset="0"/>
              <a:buChar char="​"/>
              <a:defRPr sz="2400">
                <a:solidFill>
                  <a:schemeClr val="bg1"/>
                </a:solidFill>
              </a:defRPr>
            </a:lvl9pPr>
          </a:lstStyle>
          <a:p>
            <a:pPr lvl="0"/>
            <a:r>
              <a:rPr lang="en-GB" dirty="0"/>
              <a:t>XX</a:t>
            </a:r>
          </a:p>
        </p:txBody>
      </p:sp>
      <p:sp>
        <p:nvSpPr>
          <p:cNvPr id="4" name="Date_DateCustomA"/>
          <p:cNvSpPr>
            <a:spLocks noGrp="1"/>
          </p:cNvSpPr>
          <p:nvPr>
            <p:ph type="dt" sz="half" idx="10"/>
          </p:nvPr>
        </p:nvSpPr>
        <p:spPr/>
        <p:txBody>
          <a:bodyPr/>
          <a:lstStyle/>
          <a:p>
            <a:endParaRPr lang="en-GB" noProof="0" dirty="0"/>
          </a:p>
        </p:txBody>
      </p:sp>
      <p:sp>
        <p:nvSpPr>
          <p:cNvPr id="5" name="FLD_PresentationTitle"/>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a:t>
            </a:fld>
            <a:endParaRPr lang="en-GB" noProof="0" dirty="0"/>
          </a:p>
        </p:txBody>
      </p:sp>
    </p:spTree>
    <p:extLst>
      <p:ext uri="{BB962C8B-B14F-4D97-AF65-F5344CB8AC3E}">
        <p14:creationId xmlns:p14="http://schemas.microsoft.com/office/powerpoint/2010/main" val="314138900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and graphical element">
    <p:spTree>
      <p:nvGrpSpPr>
        <p:cNvPr id="1" name=""/>
        <p:cNvGrpSpPr/>
        <p:nvPr/>
      </p:nvGrpSpPr>
      <p:grpSpPr>
        <a:xfrm>
          <a:off x="0" y="0"/>
          <a:ext cx="0" cy="0"/>
          <a:chOff x="0" y="0"/>
          <a:chExt cx="0" cy="0"/>
        </a:xfrm>
      </p:grpSpPr>
      <p:sp>
        <p:nvSpPr>
          <p:cNvPr id="7" name="Picture Placeholder 1"/>
          <p:cNvSpPr>
            <a:spLocks noGrp="1"/>
          </p:cNvSpPr>
          <p:nvPr>
            <p:ph type="pic" sz="quarter" idx="13" hasCustomPrompt="1"/>
          </p:nvPr>
        </p:nvSpPr>
        <p:spPr>
          <a:xfrm>
            <a:off x="179388" y="179388"/>
            <a:ext cx="11829600" cy="5759450"/>
          </a:xfrm>
        </p:spPr>
        <p:txBody>
          <a:bodyPr tIns="648000" anchor="ctr" anchorCtr="0"/>
          <a:lstStyle>
            <a:lvl1pPr marL="0" indent="0" algn="ctr">
              <a:buNone/>
              <a:defRPr sz="1600"/>
            </a:lvl1pPr>
          </a:lstStyle>
          <a:p>
            <a:r>
              <a:rPr lang="en-GB" noProof="0" dirty="0"/>
              <a:t>Click icon to add image</a:t>
            </a:r>
          </a:p>
        </p:txBody>
      </p:sp>
      <p:sp>
        <p:nvSpPr>
          <p:cNvPr id="2" name="Title 1"/>
          <p:cNvSpPr>
            <a:spLocks noGrp="1" noChangeAspect="1"/>
          </p:cNvSpPr>
          <p:nvPr>
            <p:ph type="title" hasCustomPrompt="1"/>
          </p:nvPr>
        </p:nvSpPr>
        <p:spPr>
          <a:xfrm>
            <a:off x="8128000" y="898523"/>
            <a:ext cx="3005574" cy="3006000"/>
          </a:xfrm>
          <a:prstGeom prst="ellipse">
            <a:avLst/>
          </a:prstGeom>
          <a:solidFill>
            <a:schemeClr val="accent1"/>
          </a:solidFill>
        </p:spPr>
        <p:txBody>
          <a:bodyPr lIns="108000" tIns="108000" rIns="108000" bIns="108000" anchor="ctr" anchorCtr="0"/>
          <a:lstStyle>
            <a:lvl1pPr algn="ctr">
              <a:lnSpc>
                <a:spcPct val="115000"/>
              </a:lnSpc>
              <a:defRPr sz="2000">
                <a:solidFill>
                  <a:schemeClr val="bg1"/>
                </a:solidFill>
              </a:defRPr>
            </a:lvl1pPr>
          </a:lstStyle>
          <a:p>
            <a:r>
              <a:rPr lang="en-GB" noProof="0" dirty="0"/>
              <a:t>Click to add text, place the circle to fit the image</a:t>
            </a:r>
          </a:p>
        </p:txBody>
      </p:sp>
      <p:sp>
        <p:nvSpPr>
          <p:cNvPr id="3" name="Date_DateCustomA"/>
          <p:cNvSpPr>
            <a:spLocks noGrp="1"/>
          </p:cNvSpPr>
          <p:nvPr>
            <p:ph type="dt" sz="half" idx="10"/>
          </p:nvPr>
        </p:nvSpPr>
        <p:spPr/>
        <p:txBody>
          <a:bodyPr/>
          <a:lstStyle/>
          <a:p>
            <a:endParaRPr lang="en-GB" noProof="0" dirty="0"/>
          </a:p>
        </p:txBody>
      </p:sp>
      <p:sp>
        <p:nvSpPr>
          <p:cNvPr id="4" name="FLD_PresentationTitle"/>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24C8C45C-947F-4981-8B3F-4F32E973C901}" type="slidenum">
              <a:rPr lang="en-GB" noProof="0" smtClean="0"/>
              <a:pPr/>
              <a:t>‹#›</a:t>
            </a:fld>
            <a:endParaRPr lang="en-GB" noProof="0" dirty="0"/>
          </a:p>
        </p:txBody>
      </p:sp>
    </p:spTree>
    <p:extLst>
      <p:ext uri="{BB962C8B-B14F-4D97-AF65-F5344CB8AC3E}">
        <p14:creationId xmlns:p14="http://schemas.microsoft.com/office/powerpoint/2010/main" val="2998742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nd slide text">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785812" y="1835150"/>
            <a:ext cx="10620375" cy="3186112"/>
          </a:xfrm>
        </p:spPr>
        <p:txBody>
          <a:bodyPr anchor="ctr" anchorCtr="0"/>
          <a:lstStyle>
            <a:lvl1pPr algn="ctr">
              <a:lnSpc>
                <a:spcPct val="83000"/>
              </a:lnSpc>
              <a:defRPr sz="6400" baseline="0"/>
            </a:lvl1pPr>
          </a:lstStyle>
          <a:p>
            <a:r>
              <a:rPr lang="en-GB" dirty="0"/>
              <a:t>Click to add heading</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20907223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nd slide with image &amp; logotype">
    <p:spTree>
      <p:nvGrpSpPr>
        <p:cNvPr id="1" name=""/>
        <p:cNvGrpSpPr/>
        <p:nvPr/>
      </p:nvGrpSpPr>
      <p:grpSpPr>
        <a:xfrm>
          <a:off x="0" y="0"/>
          <a:ext cx="0" cy="0"/>
          <a:chOff x="0" y="0"/>
          <a:chExt cx="0" cy="0"/>
        </a:xfrm>
      </p:grpSpPr>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14"/>
          <a:stretch/>
        </p:blipFill>
        <p:spPr>
          <a:xfrm>
            <a:off x="179832" y="179833"/>
            <a:ext cx="11829600" cy="6497729"/>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29243" y="2730464"/>
            <a:ext cx="6534000" cy="1397135"/>
          </a:xfrm>
          <a:prstGeom prst="rect">
            <a:avLst/>
          </a:prstGeom>
        </p:spPr>
      </p:pic>
    </p:spTree>
    <p:extLst>
      <p:ext uri="{BB962C8B-B14F-4D97-AF65-F5344CB8AC3E}">
        <p14:creationId xmlns:p14="http://schemas.microsoft.com/office/powerpoint/2010/main" val="376674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pic>
        <p:nvPicPr>
          <p:cNvPr id="19" name="4 Reset"/>
          <p:cNvPicPr>
            <a:picLocks noChangeAspect="1"/>
          </p:cNvPicPr>
          <p:nvPr userDrawn="1"/>
        </p:nvPicPr>
        <p:blipFill>
          <a:blip r:embed="rId2"/>
          <a:stretch>
            <a:fillRect/>
          </a:stretch>
        </p:blipFill>
        <p:spPr>
          <a:xfrm>
            <a:off x="5851776" y="4664639"/>
            <a:ext cx="492452" cy="200416"/>
          </a:xfrm>
          <a:prstGeom prst="rect">
            <a:avLst/>
          </a:prstGeom>
        </p:spPr>
      </p:pic>
      <p:sp>
        <p:nvSpPr>
          <p:cNvPr id="9" name="Header"/>
          <p:cNvSpPr txBox="1"/>
          <p:nvPr userDrawn="1"/>
        </p:nvSpPr>
        <p:spPr>
          <a:xfrm>
            <a:off x="784225" y="572607"/>
            <a:ext cx="10864848" cy="650171"/>
          </a:xfrm>
          <a:prstGeom prst="rect">
            <a:avLst/>
          </a:prstGeom>
          <a:noFill/>
        </p:spPr>
        <p:txBody>
          <a:bodyPr wrap="square" lIns="0" tIns="0" rIns="0" bIns="0" rtlCol="0" anchor="t" anchorCtr="0">
            <a:noAutofit/>
          </a:bodyPr>
          <a:lstStyle/>
          <a:p>
            <a:r>
              <a:rPr kumimoji="0" lang="en-GB" sz="2800" b="0" i="0"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rPr>
              <a:t>User guide – delete before use</a:t>
            </a:r>
            <a:endParaRPr lang="en-GB" sz="2800" dirty="0"/>
          </a:p>
        </p:txBody>
      </p:sp>
      <p:sp>
        <p:nvSpPr>
          <p:cNvPr id="29" name="Text Box 2"/>
          <p:cNvSpPr txBox="1">
            <a:spLocks noChangeArrowheads="1"/>
          </p:cNvSpPr>
          <p:nvPr userDrawn="1"/>
        </p:nvSpPr>
        <p:spPr bwMode="auto">
          <a:xfrm>
            <a:off x="784225" y="1814739"/>
            <a:ext cx="2258380" cy="271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Use text</a:t>
            </a:r>
            <a:r>
              <a:rPr lang="en-GB" sz="1000" b="1" baseline="0" noProof="1">
                <a:solidFill>
                  <a:schemeClr val="tx1"/>
                </a:solidFill>
                <a:latin typeface="Arial" panose="020B0604020202020204" pitchFamily="34" charset="0"/>
                <a:cs typeface="Arial" panose="020B0604020202020204" pitchFamily="34" charset="0"/>
              </a:rPr>
              <a:t> styles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Use the </a:t>
            </a:r>
            <a:r>
              <a:rPr lang="en-GB" altLang="da-DK" sz="900" b="1" noProof="1">
                <a:solidFill>
                  <a:schemeClr val="tx1"/>
                </a:solidFill>
                <a:latin typeface="Arial" panose="020B0604020202020204" pitchFamily="34" charset="0"/>
                <a:cs typeface="Arial" panose="020B0604020202020204" pitchFamily="34" charset="0"/>
              </a:rPr>
              <a:t>TAB</a:t>
            </a:r>
            <a:r>
              <a:rPr lang="en-GB" altLang="da-DK" sz="900" b="0" noProof="1">
                <a:solidFill>
                  <a:schemeClr val="tx1"/>
                </a:solidFill>
                <a:latin typeface="Arial" panose="020B0604020202020204" pitchFamily="34" charset="0"/>
                <a:cs typeface="Arial" panose="020B0604020202020204" pitchFamily="34" charset="0"/>
              </a:rPr>
              <a:t>-key</a:t>
            </a:r>
            <a:r>
              <a:rPr lang="en-GB" altLang="da-DK" sz="900" b="0" baseline="0" noProof="1">
                <a:solidFill>
                  <a:schemeClr val="tx1"/>
                </a:solidFill>
                <a:latin typeface="Arial" panose="020B0604020202020204" pitchFamily="34" charset="0"/>
                <a:cs typeface="Arial" panose="020B0604020202020204" pitchFamily="34" charset="0"/>
              </a:rPr>
              <a:t> to jump through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levels. Click </a:t>
            </a:r>
            <a:r>
              <a:rPr lang="en-GB" altLang="da-DK" sz="900" b="1" baseline="0" noProof="1">
                <a:solidFill>
                  <a:schemeClr val="tx1"/>
                </a:solidFill>
                <a:latin typeface="Arial" panose="020B0604020202020204" pitchFamily="34" charset="0"/>
                <a:cs typeface="Arial" panose="020B0604020202020204" pitchFamily="34" charset="0"/>
              </a:rPr>
              <a:t>ENTER</a:t>
            </a:r>
            <a:r>
              <a:rPr lang="en-GB" altLang="da-DK" sz="900" b="0" baseline="0" noProof="1">
                <a:solidFill>
                  <a:schemeClr val="tx1"/>
                </a:solidFill>
                <a:latin typeface="Arial" panose="020B0604020202020204" pitchFamily="34" charset="0"/>
                <a:cs typeface="Arial" panose="020B0604020202020204" pitchFamily="34" charset="0"/>
              </a:rPr>
              <a:t>, then </a:t>
            </a:r>
            <a:r>
              <a:rPr lang="en-GB" altLang="da-DK" sz="900" b="1" baseline="0" noProof="1">
                <a:solidFill>
                  <a:schemeClr val="tx1"/>
                </a:solidFill>
                <a:latin typeface="Arial" panose="020B0604020202020204" pitchFamily="34" charset="0"/>
                <a:cs typeface="Arial" panose="020B0604020202020204" pitchFamily="34" charset="0"/>
              </a:rPr>
              <a:t>TAB</a:t>
            </a:r>
            <a:r>
              <a:rPr lang="en-GB" altLang="da-DK" sz="900" b="0" baseline="0" noProof="1">
                <a:solidFill>
                  <a:schemeClr val="tx1"/>
                </a:solidFill>
                <a:latin typeface="Arial" panose="020B0604020202020204" pitchFamily="34" charset="0"/>
                <a:cs typeface="Arial" panose="020B0604020202020204" pitchFamily="34" charset="0"/>
              </a:rPr>
              <a:t> to </a:t>
            </a:r>
            <a:br>
              <a:rPr lang="en-GB" altLang="da-DK" sz="900" b="0" baseline="0" noProof="1">
                <a:solidFill>
                  <a:schemeClr val="tx1"/>
                </a:solidFill>
                <a:latin typeface="Arial" panose="020B0604020202020204" pitchFamily="34" charset="0"/>
                <a:cs typeface="Arial" panose="020B0604020202020204" pitchFamily="34" charset="0"/>
              </a:rPr>
            </a:br>
            <a:r>
              <a:rPr lang="en-GB" altLang="da-DK" sz="900" b="0" baseline="0" noProof="1">
                <a:solidFill>
                  <a:schemeClr val="tx1"/>
                </a:solidFill>
                <a:latin typeface="Arial" panose="020B0604020202020204" pitchFamily="34" charset="0"/>
                <a:cs typeface="Arial" panose="020B0604020202020204" pitchFamily="34" charset="0"/>
              </a:rPr>
              <a:t>switch from one level to the next level</a:t>
            </a:r>
          </a:p>
          <a:p>
            <a:pPr eaLnBrk="1" hangingPunct="1">
              <a:spcAft>
                <a:spcPts val="1200"/>
              </a:spcAft>
              <a:defRPr/>
            </a:pPr>
            <a:r>
              <a:rPr lang="en-GB" altLang="da-DK" sz="900" b="0" baseline="0" noProof="1">
                <a:solidFill>
                  <a:schemeClr val="tx1"/>
                </a:solidFill>
                <a:latin typeface="Arial" panose="020B0604020202020204" pitchFamily="34" charset="0"/>
                <a:cs typeface="Arial" panose="020B0604020202020204" pitchFamily="34" charset="0"/>
              </a:rPr>
              <a:t>To go back in levels use </a:t>
            </a:r>
            <a:r>
              <a:rPr lang="en-GB" altLang="da-DK" sz="900" b="1" baseline="0" noProof="1">
                <a:solidFill>
                  <a:schemeClr val="tx1"/>
                </a:solidFill>
                <a:latin typeface="Arial" panose="020B0604020202020204" pitchFamily="34" charset="0"/>
                <a:cs typeface="Arial" panose="020B0604020202020204" pitchFamily="34" charset="0"/>
              </a:rPr>
              <a:t>SHIFT-TAB</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sz="900" noProof="1">
                <a:solidFill>
                  <a:schemeClr val="tx1"/>
                </a:solidFill>
                <a:latin typeface="Arial" panose="020B0604020202020204" pitchFamily="34" charset="0"/>
                <a:cs typeface="Arial" panose="020B0604020202020204" pitchFamily="34" charset="0"/>
              </a:rPr>
              <a:t>Alternatively, </a:t>
            </a:r>
            <a:r>
              <a:rPr lang="en-GB" sz="900" b="1" noProof="1">
                <a:solidFill>
                  <a:schemeClr val="tx1"/>
                </a:solidFill>
                <a:latin typeface="Arial" panose="020B0604020202020204" pitchFamily="34" charset="0"/>
                <a:cs typeface="Arial" panose="020B0604020202020204" pitchFamily="34" charset="0"/>
              </a:rPr>
              <a:t>Increase</a:t>
            </a:r>
            <a:r>
              <a:rPr lang="en-GB" sz="900" baseline="0" noProof="1">
                <a:solidFill>
                  <a:schemeClr val="tx1"/>
                </a:solidFill>
                <a:latin typeface="Arial" panose="020B0604020202020204" pitchFamily="34" charset="0"/>
                <a:cs typeface="Arial" panose="020B0604020202020204" pitchFamily="34" charset="0"/>
              </a:rPr>
              <a:t> and</a:t>
            </a:r>
            <a:br>
              <a:rPr lang="en-GB" sz="900" baseline="0" noProof="1">
                <a:solidFill>
                  <a:schemeClr val="tx1"/>
                </a:solidFill>
                <a:latin typeface="Arial" panose="020B0604020202020204" pitchFamily="34" charset="0"/>
                <a:cs typeface="Arial" panose="020B0604020202020204" pitchFamily="34" charset="0"/>
              </a:rPr>
            </a:br>
            <a:r>
              <a:rPr lang="en-GB" sz="900" b="1" baseline="0" noProof="1">
                <a:solidFill>
                  <a:schemeClr val="tx1"/>
                </a:solidFill>
                <a:latin typeface="Arial" panose="020B0604020202020204" pitchFamily="34" charset="0"/>
                <a:cs typeface="Arial" panose="020B0604020202020204" pitchFamily="34" charset="0"/>
              </a:rPr>
              <a:t>Decrease </a:t>
            </a:r>
            <a:r>
              <a:rPr lang="en-GB" sz="900" baseline="0" noProof="1">
                <a:solidFill>
                  <a:schemeClr val="tx1"/>
                </a:solidFill>
                <a:latin typeface="Arial" panose="020B0604020202020204" pitchFamily="34" charset="0"/>
                <a:cs typeface="Arial" panose="020B0604020202020204" pitchFamily="34" charset="0"/>
              </a:rPr>
              <a:t>list level can be used</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Use layouts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b="0" strike="sngStrike"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noProof="1">
                <a:solidFill>
                  <a:schemeClr val="tx1"/>
                </a:solidFill>
                <a:latin typeface="Arial" panose="020B0604020202020204" pitchFamily="34" charset="0"/>
                <a:cs typeface="Arial" panose="020B0604020202020204" pitchFamily="34" charset="0"/>
              </a:rPr>
              <a:t>Click the </a:t>
            </a:r>
            <a:r>
              <a:rPr lang="en-GB" altLang="da-DK" sz="900" b="1" baseline="0" noProof="1">
                <a:solidFill>
                  <a:schemeClr val="tx1"/>
                </a:solidFill>
                <a:latin typeface="Arial" panose="020B0604020202020204" pitchFamily="34" charset="0"/>
                <a:cs typeface="Arial" panose="020B0604020202020204" pitchFamily="34" charset="0"/>
              </a:rPr>
              <a:t>New Slide </a:t>
            </a:r>
            <a:r>
              <a:rPr lang="en-GB" altLang="da-DK" sz="900" noProof="1">
                <a:solidFill>
                  <a:schemeClr val="tx1"/>
                </a:solidFill>
                <a:latin typeface="Arial" panose="020B0604020202020204" pitchFamily="34" charset="0"/>
                <a:cs typeface="Arial" panose="020B0604020202020204" pitchFamily="34" charset="0"/>
              </a:rPr>
              <a:t>menu to insert new slide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noProof="1">
                <a:solidFill>
                  <a:schemeClr val="tx1"/>
                </a:solidFill>
                <a:latin typeface="Arial" panose="020B0604020202020204" pitchFamily="34" charset="0"/>
                <a:cs typeface="Arial" panose="020B0604020202020204" pitchFamily="34" charset="0"/>
              </a:rPr>
              <a:t>Choose </a:t>
            </a:r>
            <a:r>
              <a:rPr lang="en-GB" altLang="da-DK" sz="900" b="1" noProof="1">
                <a:solidFill>
                  <a:schemeClr val="tx1"/>
                </a:solidFill>
                <a:latin typeface="Arial" panose="020B0604020202020204" pitchFamily="34" charset="0"/>
                <a:cs typeface="Arial" panose="020B0604020202020204" pitchFamily="34" charset="0"/>
              </a:rPr>
              <a:t>Layout</a:t>
            </a:r>
            <a:r>
              <a:rPr lang="en-GB" altLang="da-DK" sz="900" baseline="0" noProof="1">
                <a:solidFill>
                  <a:schemeClr val="tx1"/>
                </a:solidFill>
                <a:latin typeface="Arial" panose="020B0604020202020204" pitchFamily="34" charset="0"/>
                <a:cs typeface="Arial" panose="020B0604020202020204" pitchFamily="34" charset="0"/>
              </a:rPr>
              <a:t> to change an appro-priate layout from the </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drop down</a:t>
            </a:r>
            <a:r>
              <a:rPr lang="en-GB" altLang="da-DK" sz="900" strike="noStrike" baseline="0" noProof="1">
                <a:solidFill>
                  <a:schemeClr val="tx1"/>
                </a:solidFill>
                <a:latin typeface="Arial" panose="020B0604020202020204" pitchFamily="34" charset="0"/>
                <a:cs typeface="Arial" panose="020B0604020202020204" pitchFamily="34" charset="0"/>
              </a:rPr>
              <a:t>"</a:t>
            </a:r>
            <a:r>
              <a:rPr lang="en-GB" altLang="da-DK" sz="900" baseline="0" noProof="1">
                <a:solidFill>
                  <a:schemeClr val="tx1"/>
                </a:solidFill>
                <a:latin typeface="Arial" panose="020B0604020202020204" pitchFamily="34" charset="0"/>
                <a:cs typeface="Arial" panose="020B0604020202020204" pitchFamily="34" charset="0"/>
              </a:rPr>
              <a:t> menu </a:t>
            </a:r>
            <a:endParaRPr lang="en-GB" sz="900" b="1" noProof="1">
              <a:solidFill>
                <a:schemeClr val="tx1"/>
              </a:solidFill>
              <a:latin typeface="Arial" panose="020B0604020202020204" pitchFamily="34" charset="0"/>
              <a:cs typeface="Arial" panose="020B0604020202020204" pitchFamily="34" charset="0"/>
            </a:endParaRPr>
          </a:p>
          <a:p>
            <a:pPr eaLnBrk="1" hangingPunct="1">
              <a:spcAft>
                <a:spcPts val="240"/>
              </a:spcAft>
              <a:defRPr/>
            </a:pPr>
            <a:endParaRPr lang="en-GB" sz="900" noProof="1">
              <a:solidFill>
                <a:schemeClr val="tx1"/>
              </a:solidFill>
              <a:latin typeface="Arial" panose="020B0604020202020204" pitchFamily="34" charset="0"/>
              <a:cs typeface="Arial" panose="020B0604020202020204" pitchFamily="34" charset="0"/>
            </a:endParaRPr>
          </a:p>
        </p:txBody>
      </p:sp>
      <p:sp>
        <p:nvSpPr>
          <p:cNvPr id="21" name="Text Box 3"/>
          <p:cNvSpPr txBox="1">
            <a:spLocks noChangeArrowheads="1"/>
          </p:cNvSpPr>
          <p:nvPr userDrawn="1"/>
        </p:nvSpPr>
        <p:spPr bwMode="auto">
          <a:xfrm>
            <a:off x="3906078" y="1814739"/>
            <a:ext cx="2317133"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Insert picture</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On slides with pictureplaceholder,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click on the icon and choose </a:t>
            </a:r>
            <a:r>
              <a:rPr lang="en-GB" altLang="da-DK" sz="900" b="1" noProof="1">
                <a:solidFill>
                  <a:schemeClr val="tx1"/>
                </a:solidFill>
                <a:latin typeface="Arial" panose="020B0604020202020204" pitchFamily="34" charset="0"/>
                <a:cs typeface="Arial" panose="020B0604020202020204" pitchFamily="34" charset="0"/>
              </a:rPr>
              <a:t>Insert</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Change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Crop</a:t>
            </a:r>
            <a:r>
              <a:rPr lang="en-GB" altLang="da-DK" sz="900" b="0" noProof="1">
                <a:solidFill>
                  <a:schemeClr val="tx1"/>
                </a:solidFill>
                <a:latin typeface="Arial" panose="020B0604020202020204" pitchFamily="34" charset="0"/>
                <a:cs typeface="Arial" panose="020B0604020202020204" pitchFamily="34" charset="0"/>
              </a:rPr>
              <a:t> to change size or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If you want to scale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hold </a:t>
            </a:r>
            <a:r>
              <a:rPr lang="en-GB" altLang="da-DK" sz="900" b="1" noProof="1">
                <a:solidFill>
                  <a:schemeClr val="tx1"/>
                </a:solidFill>
                <a:latin typeface="Arial" panose="020B0604020202020204" pitchFamily="34" charset="0"/>
                <a:cs typeface="Arial" panose="020B0604020202020204" pitchFamily="34" charset="0"/>
              </a:rPr>
              <a:t>SHIFT</a:t>
            </a:r>
            <a:r>
              <a:rPr lang="en-GB" altLang="da-DK" sz="900" b="0" noProof="1">
                <a:solidFill>
                  <a:schemeClr val="tx1"/>
                </a:solidFill>
                <a:latin typeface="Arial" panose="020B0604020202020204" pitchFamily="34" charset="0"/>
                <a:cs typeface="Arial" panose="020B0604020202020204" pitchFamily="34" charset="0"/>
              </a:rPr>
              <a:t>-key down while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dragging the corners of the picture</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t>
            </a:r>
            <a:r>
              <a:rPr lang="en-GB" altLang="da-DK" sz="900" b="0" noProof="1">
                <a:solidFill>
                  <a:schemeClr val="tx1"/>
                </a:solidFill>
                <a:latin typeface="Arial" panose="020B0604020202020204" pitchFamily="34" charset="0"/>
                <a:cs typeface="Arial" panose="020B0604020202020204" pitchFamily="34" charset="0"/>
              </a:rPr>
              <a:t>If you delete the picture and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insert a new one, the picture may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lie in front of the text or graphic.</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this happens, select the picture,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right-click and choose </a:t>
            </a:r>
            <a:r>
              <a:rPr lang="en-GB" altLang="da-DK" sz="900" b="1" noProof="1">
                <a:solidFill>
                  <a:schemeClr val="tx1"/>
                </a:solidFill>
                <a:latin typeface="Arial" panose="020B0604020202020204" pitchFamily="34" charset="0"/>
                <a:cs typeface="Arial" panose="020B0604020202020204" pitchFamily="34" charset="0"/>
              </a:rPr>
              <a:t>Send to Back</a:t>
            </a:r>
          </a:p>
          <a:p>
            <a:pPr fontAlgn="auto">
              <a:spcBef>
                <a:spcPts val="600"/>
              </a:spcBef>
              <a:spcAft>
                <a:spcPts val="300"/>
              </a:spcAft>
              <a:buFont typeface="+mj-lt"/>
              <a:buNone/>
              <a:defRPr/>
            </a:pPr>
            <a:r>
              <a:rPr lang="en-GB" sz="1000" b="1" noProof="1">
                <a:solidFill>
                  <a:schemeClr val="tx1"/>
                </a:solidFill>
                <a:latin typeface="Arial" panose="020B0604020202020204" pitchFamily="34" charset="0"/>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1.</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noProof="1">
                <a:solidFill>
                  <a:schemeClr val="tx1"/>
                </a:solidFill>
                <a:latin typeface="Arial" panose="020B0604020202020204" pitchFamily="34" charset="0"/>
                <a:cs typeface="Arial" panose="020B0604020202020204" pitchFamily="34" charset="0"/>
              </a:rPr>
              <a:t>Home tab</a:t>
            </a:r>
            <a:endParaRPr lang="en-GB" altLang="da-DK" sz="900" strike="sngStrike" noProof="1">
              <a:solidFill>
                <a:schemeClr val="tx1"/>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Arial" panose="020B0604020202020204" pitchFamily="34" charset="0"/>
                <a:cs typeface="Arial" panose="020B0604020202020204" pitchFamily="34" charset="0"/>
              </a:rPr>
              <a:t>2.</a:t>
            </a:r>
            <a:r>
              <a:rPr lang="en-GB" altLang="da-DK" sz="900" noProof="1">
                <a:solidFill>
                  <a:schemeClr val="tx1"/>
                </a:solidFill>
                <a:latin typeface="Arial" panose="020B0604020202020204" pitchFamily="34" charset="0"/>
                <a:cs typeface="Arial" panose="020B0604020202020204" pitchFamily="34" charset="0"/>
              </a:rPr>
              <a:t> Click the </a:t>
            </a:r>
            <a:r>
              <a:rPr lang="en-GB" altLang="da-DK" sz="900" b="1" baseline="0" noProof="1">
                <a:solidFill>
                  <a:schemeClr val="tx1"/>
                </a:solidFill>
                <a:latin typeface="Arial" panose="020B0604020202020204" pitchFamily="34" charset="0"/>
                <a:cs typeface="Arial" panose="020B0604020202020204" pitchFamily="34" charset="0"/>
              </a:rPr>
              <a:t>Reset </a:t>
            </a:r>
            <a:r>
              <a:rPr lang="en-GB" altLang="da-DK" sz="900" noProof="1">
                <a:solidFill>
                  <a:schemeClr val="tx1"/>
                </a:solidFill>
                <a:latin typeface="Arial" panose="020B0604020202020204" pitchFamily="34" charset="0"/>
                <a:cs typeface="Arial" panose="020B0604020202020204" pitchFamily="34" charset="0"/>
              </a:rPr>
              <a:t>menu to reset </a:t>
            </a:r>
            <a:br>
              <a:rPr lang="en-GB" altLang="da-DK" sz="900" noProof="1">
                <a:solidFill>
                  <a:schemeClr val="tx1"/>
                </a:solidFill>
                <a:latin typeface="Arial" panose="020B0604020202020204" pitchFamily="34" charset="0"/>
                <a:cs typeface="Arial" panose="020B0604020202020204" pitchFamily="34" charset="0"/>
              </a:rPr>
            </a:br>
            <a:r>
              <a:rPr lang="en-GB" altLang="da-DK" sz="900" noProof="1">
                <a:solidFill>
                  <a:schemeClr val="tx1"/>
                </a:solidFill>
                <a:latin typeface="Arial" panose="020B0604020202020204" pitchFamily="34" charset="0"/>
                <a:cs typeface="Arial" panose="020B0604020202020204" pitchFamily="34" charset="0"/>
              </a:rPr>
              <a:t>position, size</a:t>
            </a:r>
            <a:r>
              <a:rPr lang="en-GB" altLang="da-DK" sz="900" baseline="0" noProof="1">
                <a:solidFill>
                  <a:schemeClr val="tx1"/>
                </a:solidFill>
                <a:latin typeface="Arial" panose="020B0604020202020204" pitchFamily="34" charset="0"/>
                <a:cs typeface="Arial" panose="020B0604020202020204" pitchFamily="34" charset="0"/>
              </a:rPr>
              <a:t> and formatting of the slide placeholders to their default settings</a:t>
            </a:r>
          </a:p>
          <a:p>
            <a:pPr marL="0" marR="0" indent="0" algn="l" defTabSz="914400" rtl="0" eaLnBrk="1" fontAlgn="auto" latinLnBrk="0" hangingPunct="1">
              <a:lnSpc>
                <a:spcPct val="100000"/>
              </a:lnSpc>
              <a:spcBef>
                <a:spcPts val="1000"/>
              </a:spcBef>
              <a:spcAft>
                <a:spcPts val="300"/>
              </a:spcAft>
              <a:buClrTx/>
              <a:buSzTx/>
              <a:buFontTx/>
              <a:buNone/>
              <a:tabLst/>
              <a:defRPr/>
            </a:pPr>
            <a:r>
              <a:rPr lang="en-GB" sz="1000" b="1" noProof="1">
                <a:solidFill>
                  <a:schemeClr val="tx1"/>
                </a:solidFill>
                <a:latin typeface="Arial" panose="020B0604020202020204" pitchFamily="34" charset="0"/>
                <a:cs typeface="Arial" panose="020B0604020202020204" pitchFamily="34" charset="0"/>
              </a:rPr>
              <a:t>Guides </a:t>
            </a:r>
            <a:r>
              <a:rPr lang="en-GB" sz="1000" b="0" noProof="1">
                <a:solidFill>
                  <a:schemeClr val="tx1"/>
                </a:solidFill>
                <a:latin typeface="Arial" panose="020B0604020202020204" pitchFamily="34" charset="0"/>
                <a:cs typeface="Arial" panose="020B0604020202020204" pitchFamily="34" charset="0"/>
              </a:rPr>
              <a:t>(</a:t>
            </a:r>
            <a:r>
              <a:rPr lang="en-GB" altLang="da-DK" sz="1000" b="0" noProof="1">
                <a:solidFill>
                  <a:schemeClr val="tx1"/>
                </a:solidFill>
                <a:latin typeface="Arial" panose="020B0604020202020204" pitchFamily="34" charset="0"/>
                <a:cs typeface="Arial" panose="020B0604020202020204" pitchFamily="34" charset="0"/>
              </a:rPr>
              <a:t>To view drawing guides)</a:t>
            </a:r>
            <a:endParaRPr lang="en-GB" sz="1000" b="1"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a:t>
            </a:r>
            <a:r>
              <a:rPr lang="en-GB" altLang="da-DK" sz="900" b="0" baseline="0" noProof="1">
                <a:solidFill>
                  <a:schemeClr val="tx1"/>
                </a:solidFill>
                <a:latin typeface="Arial" panose="020B0604020202020204" pitchFamily="34" charset="0"/>
                <a:cs typeface="Arial" panose="020B0604020202020204" pitchFamily="34" charset="0"/>
              </a:rPr>
              <a:t> </a:t>
            </a:r>
            <a:r>
              <a:rPr lang="en-GB" altLang="da-DK" sz="900" b="0" noProof="1">
                <a:solidFill>
                  <a:schemeClr val="tx1"/>
                </a:solidFill>
                <a:latin typeface="Arial" panose="020B0604020202020204" pitchFamily="34" charset="0"/>
                <a:cs typeface="Arial" panose="020B0604020202020204" pitchFamily="34" charset="0"/>
              </a:rPr>
              <a:t>viewing of guides</a:t>
            </a:r>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GB" altLang="da-DK" sz="90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endParaRPr lang="en-GB" altLang="da-DK" sz="900" b="1" noProof="1">
              <a:solidFill>
                <a:schemeClr val="tx1"/>
              </a:solidFill>
              <a:latin typeface="Arial" panose="020B0604020202020204" pitchFamily="34" charset="0"/>
              <a:cs typeface="Arial" panose="020B0604020202020204" pitchFamily="34" charset="0"/>
            </a:endParaRPr>
          </a:p>
        </p:txBody>
      </p:sp>
      <p:sp>
        <p:nvSpPr>
          <p:cNvPr id="25" name="Text Box 4"/>
          <p:cNvSpPr txBox="1">
            <a:spLocks noChangeArrowheads="1"/>
          </p:cNvSpPr>
          <p:nvPr userDrawn="1"/>
        </p:nvSpPr>
        <p:spPr bwMode="auto">
          <a:xfrm>
            <a:off x="6657295" y="1815926"/>
            <a:ext cx="2286613" cy="265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300"/>
              </a:spcAft>
              <a:defRPr/>
            </a:pPr>
            <a:r>
              <a:rPr lang="en-GB" sz="1000" b="1" noProof="1">
                <a:solidFill>
                  <a:schemeClr val="tx1"/>
                </a:solidFill>
                <a:latin typeface="Arial" panose="020B0604020202020204" pitchFamily="34" charset="0"/>
                <a:cs typeface="Arial" panose="020B0604020202020204" pitchFamily="34" charset="0"/>
              </a:rPr>
              <a:t>Change slide number, date </a:t>
            </a:r>
            <a:br>
              <a:rPr lang="en-GB" sz="1000" b="1" noProof="1">
                <a:solidFill>
                  <a:schemeClr val="tx1"/>
                </a:solidFill>
                <a:latin typeface="Arial" panose="020B0604020202020204" pitchFamily="34" charset="0"/>
                <a:cs typeface="Arial" panose="020B0604020202020204" pitchFamily="34" charset="0"/>
              </a:rPr>
            </a:br>
            <a:r>
              <a:rPr lang="en-GB" sz="1000" b="1" noProof="1">
                <a:solidFill>
                  <a:schemeClr val="tx1"/>
                </a:solidFill>
                <a:latin typeface="Arial" panose="020B0604020202020204" pitchFamily="34" charset="0"/>
                <a:cs typeface="Arial" panose="020B0604020202020204" pitchFamily="34" charset="0"/>
              </a:rPr>
              <a:t>and footer</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Do this at the very end, so you get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all the corrections on all slides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Insert </a:t>
            </a:r>
            <a:r>
              <a:rPr lang="en-GB" altLang="da-DK" sz="900" b="0" noProof="1">
                <a:solidFill>
                  <a:schemeClr val="tx1"/>
                </a:solidFill>
                <a:latin typeface="Arial" panose="020B0604020202020204" pitchFamily="34" charset="0"/>
                <a:cs typeface="Arial" panose="020B0604020202020204" pitchFamily="34" charset="0"/>
              </a:rPr>
              <a:t>tab</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2. </a:t>
            </a:r>
            <a:r>
              <a:rPr lang="en-GB" altLang="da-DK" sz="900" b="0" noProof="1">
                <a:solidFill>
                  <a:schemeClr val="tx1"/>
                </a:solidFill>
                <a:latin typeface="Arial" panose="020B0604020202020204" pitchFamily="34" charset="0"/>
                <a:cs typeface="Arial" panose="020B0604020202020204" pitchFamily="34" charset="0"/>
              </a:rPr>
              <a:t>Click on </a:t>
            </a:r>
            <a:r>
              <a:rPr lang="en-GB" altLang="da-DK" sz="900" b="1" noProof="1">
                <a:solidFill>
                  <a:schemeClr val="tx1"/>
                </a:solidFill>
                <a:latin typeface="Arial" panose="020B0604020202020204" pitchFamily="34" charset="0"/>
                <a:cs typeface="Arial" panose="020B0604020202020204" pitchFamily="34" charset="0"/>
              </a:rPr>
              <a:t>Header and Footer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(write the desired text)</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3. </a:t>
            </a:r>
            <a:r>
              <a:rPr lang="en-GB" altLang="da-DK" sz="900" b="0" noProof="1">
                <a:solidFill>
                  <a:schemeClr val="tx1"/>
                </a:solidFill>
                <a:latin typeface="Arial" panose="020B0604020202020204" pitchFamily="34" charset="0"/>
                <a:cs typeface="Arial" panose="020B0604020202020204" pitchFamily="34" charset="0"/>
              </a:rPr>
              <a:t>Click </a:t>
            </a:r>
            <a:r>
              <a:rPr lang="en-GB" altLang="da-DK" sz="900" b="1" noProof="1">
                <a:solidFill>
                  <a:schemeClr val="tx1"/>
                </a:solidFill>
                <a:latin typeface="Arial" panose="020B0604020202020204" pitchFamily="34" charset="0"/>
                <a:cs typeface="Arial" panose="020B0604020202020204" pitchFamily="34" charset="0"/>
              </a:rPr>
              <a:t>Apply to All </a:t>
            </a:r>
            <a:r>
              <a:rPr lang="en-GB" altLang="da-DK" sz="900" b="0" noProof="1">
                <a:solidFill>
                  <a:schemeClr val="tx1"/>
                </a:solidFill>
                <a:latin typeface="Arial" panose="020B0604020202020204" pitchFamily="34" charset="0"/>
                <a:cs typeface="Arial" panose="020B0604020202020204" pitchFamily="34" charset="0"/>
              </a:rPr>
              <a:t>or </a:t>
            </a:r>
            <a:r>
              <a:rPr lang="en-GB" altLang="da-DK" sz="900" b="1" noProof="1">
                <a:solidFill>
                  <a:schemeClr val="tx1"/>
                </a:solidFill>
                <a:latin typeface="Arial" panose="020B0604020202020204" pitchFamily="34" charset="0"/>
                <a:cs typeface="Arial" panose="020B0604020202020204" pitchFamily="34" charset="0"/>
              </a:rPr>
              <a:t>Apply</a:t>
            </a:r>
            <a:r>
              <a:rPr lang="en-GB" altLang="da-DK" sz="900" b="0" noProof="1">
                <a:solidFill>
                  <a:schemeClr val="tx1"/>
                </a:solidFill>
                <a:latin typeface="Arial" panose="020B0604020202020204" pitchFamily="34" charset="0"/>
                <a:cs typeface="Arial" panose="020B0604020202020204" pitchFamily="34" charset="0"/>
              </a:rPr>
              <a:t>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if only used on one slide</a:t>
            </a:r>
          </a:p>
          <a:p>
            <a:pPr eaLnBrk="1" hangingPunct="1">
              <a:spcBef>
                <a:spcPts val="1000"/>
              </a:spcBef>
              <a:spcAft>
                <a:spcPts val="300"/>
              </a:spcAft>
              <a:defRPr/>
            </a:pPr>
            <a:r>
              <a:rPr lang="en-GB" sz="1000" b="1" noProof="1">
                <a:solidFill>
                  <a:schemeClr val="tx1"/>
                </a:solidFill>
                <a:latin typeface="Arial" panose="020B0604020202020204" pitchFamily="34" charset="0"/>
                <a:cs typeface="Arial" panose="020B0604020202020204" pitchFamily="34" charset="0"/>
              </a:rPr>
              <a:t>Guides</a:t>
            </a:r>
          </a:p>
          <a:p>
            <a:pPr eaLnBrk="1" hangingPunct="1">
              <a:spcAft>
                <a:spcPts val="600"/>
              </a:spcAft>
              <a:defRPr/>
            </a:pPr>
            <a:r>
              <a:rPr lang="en-GB" altLang="da-DK" sz="900" b="0" noProof="1">
                <a:solidFill>
                  <a:schemeClr val="tx1"/>
                </a:solidFill>
                <a:latin typeface="Arial" panose="020B0604020202020204" pitchFamily="34" charset="0"/>
                <a:cs typeface="Arial" panose="020B0604020202020204" pitchFamily="34" charset="0"/>
              </a:rPr>
              <a:t>To view drawing guides</a:t>
            </a: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1. </a:t>
            </a:r>
            <a:r>
              <a:rPr lang="en-GB" altLang="da-DK" sz="900" b="0" noProof="1">
                <a:solidFill>
                  <a:schemeClr val="tx1"/>
                </a:solidFill>
                <a:latin typeface="Arial" panose="020B0604020202020204" pitchFamily="34" charset="0"/>
                <a:cs typeface="Arial" panose="020B0604020202020204" pitchFamily="34" charset="0"/>
              </a:rPr>
              <a:t>Click the </a:t>
            </a:r>
            <a:r>
              <a:rPr lang="en-GB" altLang="da-DK" sz="900" b="1" noProof="1">
                <a:solidFill>
                  <a:schemeClr val="tx1"/>
                </a:solidFill>
                <a:latin typeface="Arial" panose="020B0604020202020204" pitchFamily="34" charset="0"/>
                <a:cs typeface="Arial" panose="020B0604020202020204" pitchFamily="34" charset="0"/>
              </a:rPr>
              <a:t>View</a:t>
            </a:r>
            <a:r>
              <a:rPr lang="en-GB" altLang="da-DK" sz="900" b="0" noProof="1">
                <a:solidFill>
                  <a:schemeClr val="tx1"/>
                </a:solidFill>
                <a:latin typeface="Arial" panose="020B0604020202020204" pitchFamily="34" charset="0"/>
                <a:cs typeface="Arial" panose="020B0604020202020204" pitchFamily="34" charset="0"/>
              </a:rPr>
              <a:t> tab, set tick mark </a:t>
            </a:r>
            <a:br>
              <a:rPr lang="en-GB" altLang="da-DK" sz="900" b="0" noProof="1">
                <a:solidFill>
                  <a:schemeClr val="tx1"/>
                </a:solidFill>
                <a:latin typeface="Arial" panose="020B0604020202020204" pitchFamily="34" charset="0"/>
                <a:cs typeface="Arial" panose="020B0604020202020204" pitchFamily="34" charset="0"/>
              </a:rPr>
            </a:br>
            <a:r>
              <a:rPr lang="en-GB" altLang="da-DK" sz="900" b="0" noProof="1">
                <a:solidFill>
                  <a:schemeClr val="tx1"/>
                </a:solidFill>
                <a:latin typeface="Arial" panose="020B0604020202020204" pitchFamily="34" charset="0"/>
                <a:cs typeface="Arial" panose="020B0604020202020204" pitchFamily="34" charset="0"/>
              </a:rPr>
              <a:t>next to </a:t>
            </a:r>
            <a:r>
              <a:rPr lang="en-GB" altLang="da-DK" sz="900" b="1" noProof="1">
                <a:solidFill>
                  <a:schemeClr val="tx1"/>
                </a:solidFill>
                <a:latin typeface="Arial" panose="020B0604020202020204" pitchFamily="34" charset="0"/>
                <a:cs typeface="Arial" panose="020B0604020202020204" pitchFamily="34" charset="0"/>
              </a:rPr>
              <a:t>Guides</a:t>
            </a:r>
            <a:endParaRPr lang="en-GB" altLang="da-DK" sz="900" b="0" noProof="1">
              <a:solidFill>
                <a:schemeClr val="tx1"/>
              </a:solidFill>
              <a:latin typeface="Arial" panose="020B0604020202020204" pitchFamily="34" charset="0"/>
              <a:cs typeface="Arial" panose="020B0604020202020204" pitchFamily="34" charset="0"/>
            </a:endParaRPr>
          </a:p>
          <a:p>
            <a:pPr eaLnBrk="1" hangingPunct="1">
              <a:spcAft>
                <a:spcPts val="600"/>
              </a:spcAft>
              <a:defRPr/>
            </a:pPr>
            <a:r>
              <a:rPr lang="en-GB" altLang="da-DK" sz="900" b="1" noProof="1">
                <a:solidFill>
                  <a:schemeClr val="tx1"/>
                </a:solidFill>
                <a:latin typeface="Arial" panose="020B0604020202020204" pitchFamily="34" charset="0"/>
                <a:cs typeface="Arial" panose="020B0604020202020204" pitchFamily="34" charset="0"/>
              </a:rPr>
              <a:t>Hint: Alt + F9 </a:t>
            </a:r>
            <a:r>
              <a:rPr lang="en-GB" altLang="da-DK" sz="900" b="0" noProof="1">
                <a:solidFill>
                  <a:schemeClr val="tx1"/>
                </a:solidFill>
                <a:latin typeface="Arial" panose="020B0604020202020204" pitchFamily="34" charset="0"/>
                <a:cs typeface="Arial" panose="020B0604020202020204" pitchFamily="34" charset="0"/>
              </a:rPr>
              <a:t>for quick viewing of guides</a:t>
            </a:r>
          </a:p>
        </p:txBody>
      </p:sp>
      <p:pic>
        <p:nvPicPr>
          <p:cNvPr id="28" name="1 Increase decrease"/>
          <p:cNvPicPr>
            <a:picLocks noChangeAspect="1"/>
          </p:cNvPicPr>
          <p:nvPr userDrawn="1"/>
        </p:nvPicPr>
        <p:blipFill>
          <a:blip r:embed="rId3"/>
          <a:stretch>
            <a:fillRect/>
          </a:stretch>
        </p:blipFill>
        <p:spPr>
          <a:xfrm>
            <a:off x="2915205" y="2748751"/>
            <a:ext cx="549328" cy="285228"/>
          </a:xfrm>
          <a:prstGeom prst="rect">
            <a:avLst/>
          </a:prstGeom>
        </p:spPr>
      </p:pic>
      <p:pic>
        <p:nvPicPr>
          <p:cNvPr id="13" name="2 New picture"/>
          <p:cNvPicPr>
            <a:picLocks noChangeAspect="1"/>
          </p:cNvPicPr>
          <p:nvPr userDrawn="1"/>
        </p:nvPicPr>
        <p:blipFill>
          <a:blip r:embed="rId4"/>
          <a:stretch>
            <a:fillRect/>
          </a:stretch>
        </p:blipFill>
        <p:spPr>
          <a:xfrm>
            <a:off x="2948599" y="3410215"/>
            <a:ext cx="324764" cy="578237"/>
          </a:xfrm>
          <a:prstGeom prst="rect">
            <a:avLst/>
          </a:prstGeom>
        </p:spPr>
      </p:pic>
      <p:pic>
        <p:nvPicPr>
          <p:cNvPr id="16" name="3 Layout"/>
          <p:cNvPicPr>
            <a:picLocks noChangeAspect="1"/>
          </p:cNvPicPr>
          <p:nvPr userDrawn="1"/>
        </p:nvPicPr>
        <p:blipFill rotWithShape="1">
          <a:blip r:embed="rId5"/>
          <a:srcRect l="36944" r="2272" b="69429"/>
          <a:stretch/>
        </p:blipFill>
        <p:spPr>
          <a:xfrm>
            <a:off x="2944589" y="4079819"/>
            <a:ext cx="593368" cy="192211"/>
          </a:xfrm>
          <a:prstGeom prst="rect">
            <a:avLst/>
          </a:prstGeom>
        </p:spPr>
      </p:pic>
      <p:pic>
        <p:nvPicPr>
          <p:cNvPr id="5" name="5 Insert picture"/>
          <p:cNvPicPr>
            <a:picLocks noChangeAspect="1"/>
          </p:cNvPicPr>
          <p:nvPr userDrawn="1"/>
        </p:nvPicPr>
        <p:blipFill>
          <a:blip r:embed="rId6"/>
          <a:stretch>
            <a:fillRect/>
          </a:stretch>
        </p:blipFill>
        <p:spPr>
          <a:xfrm>
            <a:off x="5860428" y="2056037"/>
            <a:ext cx="262151" cy="256054"/>
          </a:xfrm>
          <a:prstGeom prst="rect">
            <a:avLst/>
          </a:prstGeom>
        </p:spPr>
      </p:pic>
      <p:pic>
        <p:nvPicPr>
          <p:cNvPr id="23" name="6 Crop"/>
          <p:cNvPicPr>
            <a:picLocks noChangeAspect="1"/>
          </p:cNvPicPr>
          <p:nvPr userDrawn="1"/>
        </p:nvPicPr>
        <p:blipFill>
          <a:blip r:embed="rId7"/>
          <a:stretch>
            <a:fillRect/>
          </a:stretch>
        </p:blipFill>
        <p:spPr>
          <a:xfrm>
            <a:off x="5841060" y="2729359"/>
            <a:ext cx="337400" cy="321707"/>
          </a:xfrm>
          <a:prstGeom prst="rect">
            <a:avLst/>
          </a:prstGeom>
        </p:spPr>
      </p:pic>
      <p:pic>
        <p:nvPicPr>
          <p:cNvPr id="2" name="7 Scale picture"/>
          <p:cNvPicPr>
            <a:picLocks noChangeAspect="1"/>
          </p:cNvPicPr>
          <p:nvPr userDrawn="1"/>
        </p:nvPicPr>
        <p:blipFill>
          <a:blip r:embed="rId8"/>
          <a:stretch>
            <a:fillRect/>
          </a:stretch>
        </p:blipFill>
        <p:spPr>
          <a:xfrm>
            <a:off x="5828704" y="3223349"/>
            <a:ext cx="359695" cy="335309"/>
          </a:xfrm>
          <a:prstGeom prst="rect">
            <a:avLst/>
          </a:prstGeom>
        </p:spPr>
      </p:pic>
    </p:spTree>
    <p:extLst>
      <p:ext uri="{BB962C8B-B14F-4D97-AF65-F5344CB8AC3E}">
        <p14:creationId xmlns:p14="http://schemas.microsoft.com/office/powerpoint/2010/main" val="166105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image">
    <p:spTree>
      <p:nvGrpSpPr>
        <p:cNvPr id="1" name=""/>
        <p:cNvGrpSpPr/>
        <p:nvPr/>
      </p:nvGrpSpPr>
      <p:grpSpPr>
        <a:xfrm>
          <a:off x="0" y="0"/>
          <a:ext cx="0" cy="0"/>
          <a:chOff x="0" y="0"/>
          <a:chExt cx="0" cy="0"/>
        </a:xfrm>
      </p:grpSpPr>
      <p:sp>
        <p:nvSpPr>
          <p:cNvPr id="15" name="Picture Placeholder 1"/>
          <p:cNvSpPr>
            <a:spLocks noGrp="1"/>
          </p:cNvSpPr>
          <p:nvPr>
            <p:ph type="pic" sz="quarter" idx="13" hasCustomPrompt="1"/>
          </p:nvPr>
        </p:nvSpPr>
        <p:spPr>
          <a:xfrm>
            <a:off x="179387" y="179388"/>
            <a:ext cx="11829600" cy="6497637"/>
          </a:xfrm>
          <a:blipFill>
            <a:blip r:embed="rId2"/>
            <a:stretch>
              <a:fillRect/>
            </a:stretch>
          </a:blipFill>
        </p:spPr>
        <p:txBody>
          <a:bodyPr/>
          <a:lstStyle>
            <a:lvl1pPr marL="0" indent="0" algn="ctr">
              <a:buNone/>
              <a:defRPr baseline="0">
                <a:solidFill>
                  <a:schemeClr val="bg1"/>
                </a:solidFill>
              </a:defRPr>
            </a:lvl1pPr>
          </a:lstStyle>
          <a:p>
            <a:r>
              <a:rPr lang="en-GB" dirty="0"/>
              <a:t>Click here, click Insert-tab, click Picture-button to browse for a picture</a:t>
            </a:r>
          </a:p>
        </p:txBody>
      </p:sp>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96993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background">
    <p:spTree>
      <p:nvGrpSpPr>
        <p:cNvPr id="1" name=""/>
        <p:cNvGrpSpPr/>
        <p:nvPr/>
      </p:nvGrpSpPr>
      <p:grpSpPr>
        <a:xfrm>
          <a:off x="0" y="0"/>
          <a:ext cx="0" cy="0"/>
          <a:chOff x="0" y="0"/>
          <a:chExt cx="0" cy="0"/>
        </a:xfrm>
      </p:grpSpPr>
      <p:pic>
        <p:nvPicPr>
          <p:cNvPr id="7"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2" name="Title 1"/>
          <p:cNvSpPr>
            <a:spLocks noGrp="1"/>
          </p:cNvSpPr>
          <p:nvPr>
            <p:ph type="ctrTitle" hasCustomPrompt="1"/>
          </p:nvPr>
        </p:nvSpPr>
        <p:spPr>
          <a:xfrm>
            <a:off x="1838848" y="1245996"/>
            <a:ext cx="8488952" cy="4360984"/>
          </a:xfrm>
          <a:solidFill>
            <a:srgbClr val="FAEFE5"/>
          </a:solidFill>
        </p:spPr>
        <p:txBody>
          <a:bodyPr lIns="774000" tIns="1735200" rIns="774000" bIns="0" anchor="t" anchorCtr="0"/>
          <a:lstStyle>
            <a:lvl1pPr algn="ctr">
              <a:lnSpc>
                <a:spcPct val="93000"/>
              </a:lnSpc>
              <a:defRPr sz="4800">
                <a:solidFill>
                  <a:srgbClr val="F35B1C"/>
                </a:solidFill>
              </a:defRPr>
            </a:lvl1pPr>
          </a:lstStyle>
          <a:p>
            <a:r>
              <a:rPr lang="en-GB" dirty="0"/>
              <a:t>Click to add chapter heading on two rows</a:t>
            </a:r>
          </a:p>
        </p:txBody>
      </p:sp>
      <p:sp>
        <p:nvSpPr>
          <p:cNvPr id="3" name="Subtitle 2"/>
          <p:cNvSpPr>
            <a:spLocks noGrp="1"/>
          </p:cNvSpPr>
          <p:nvPr>
            <p:ph type="subTitle" idx="1" hasCustomPrompt="1"/>
          </p:nvPr>
        </p:nvSpPr>
        <p:spPr>
          <a:xfrm>
            <a:off x="2619375" y="1835150"/>
            <a:ext cx="6948488" cy="854599"/>
          </a:xfrm>
        </p:spPr>
        <p:txBody>
          <a:bodyPr anchor="b" anchorCtr="0"/>
          <a:lstStyle>
            <a:lvl1pPr marL="0" indent="0" algn="ctr">
              <a:spcBef>
                <a:spcPts val="0"/>
              </a:spcBef>
              <a:buFont typeface="Arial" panose="020B0604020202020204" pitchFamily="34" charset="0"/>
              <a:buChar char="​"/>
              <a:defRPr sz="24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Insert introduction text</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0812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5" name="Background"/>
          <p:cNvSpPr/>
          <p:nvPr userDrawn="1"/>
        </p:nvSpPr>
        <p:spPr>
          <a:xfrm>
            <a:off x="179388" y="1264809"/>
            <a:ext cx="11829600" cy="5412215"/>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3" name="Date_DateCustomA"/>
          <p:cNvSpPr>
            <a:spLocks noGrp="1"/>
          </p:cNvSpPr>
          <p:nvPr>
            <p:ph type="dt" sz="half" idx="10"/>
          </p:nvPr>
        </p:nvSpPr>
        <p:spPr>
          <a:xfrm>
            <a:off x="0" y="6912000"/>
            <a:ext cx="0" cy="0"/>
          </a:xfrm>
        </p:spPr>
        <p:txBody>
          <a:bodyPr/>
          <a:lstStyle>
            <a:lvl1pPr>
              <a:defRPr sz="100">
                <a:noFill/>
              </a:defRPr>
            </a:lvl1pPr>
          </a:lstStyle>
          <a:p>
            <a:endParaRPr lang="en-GB" dirty="0"/>
          </a:p>
        </p:txBody>
      </p:sp>
      <p:sp>
        <p:nvSpPr>
          <p:cNvPr id="4" name="FLD_PresentationTitle"/>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5" name="Slide Number Placeholder 4"/>
          <p:cNvSpPr>
            <a:spLocks noGrp="1"/>
          </p:cNvSpPr>
          <p:nvPr>
            <p:ph type="sldNum" sz="quarter" idx="12"/>
          </p:nvPr>
        </p:nvSpPr>
        <p:spPr>
          <a:xfrm>
            <a:off x="0" y="6912000"/>
            <a:ext cx="0" cy="0"/>
          </a:xfrm>
        </p:spPr>
        <p:txBody>
          <a:bodyPr/>
          <a:lstStyle>
            <a:lvl1pPr>
              <a:defRPr sz="100">
                <a:noFill/>
              </a:defRPr>
            </a:lvl1pPr>
          </a:lstStyle>
          <a:p>
            <a:fld id="{24C8C45C-947F-4981-8B3F-4F32E973C901}" type="slidenum">
              <a:rPr lang="en-GB" smtClean="0"/>
              <a:pPr/>
              <a:t>‹#›</a:t>
            </a:fld>
            <a:endParaRPr lang="en-GB" dirty="0"/>
          </a:p>
        </p:txBody>
      </p:sp>
      <p:sp>
        <p:nvSpPr>
          <p:cNvPr id="16" name="Title 1"/>
          <p:cNvSpPr>
            <a:spLocks noGrp="1"/>
          </p:cNvSpPr>
          <p:nvPr>
            <p:ph type="title" hasCustomPrompt="1"/>
          </p:nvPr>
        </p:nvSpPr>
        <p:spPr>
          <a:xfrm>
            <a:off x="790575" y="481665"/>
            <a:ext cx="10614026" cy="783144"/>
          </a:xfrm>
        </p:spPr>
        <p:txBody>
          <a:bodyPr/>
          <a:lstStyle>
            <a:lvl1pPr>
              <a:defRPr/>
            </a:lvl1pPr>
          </a:lstStyle>
          <a:p>
            <a:r>
              <a:rPr lang="en-GB" dirty="0"/>
              <a:t>Click to add Agenda heading</a:t>
            </a:r>
          </a:p>
        </p:txBody>
      </p:sp>
      <p:sp>
        <p:nvSpPr>
          <p:cNvPr id="10" name="Text Placeholder 2"/>
          <p:cNvSpPr>
            <a:spLocks noGrp="1"/>
          </p:cNvSpPr>
          <p:nvPr>
            <p:ph type="body" sz="quarter" idx="13" hasCustomPrompt="1"/>
          </p:nvPr>
        </p:nvSpPr>
        <p:spPr>
          <a:xfrm>
            <a:off x="784225" y="1763713"/>
            <a:ext cx="10620375" cy="4175125"/>
          </a:xfrm>
        </p:spPr>
        <p:txBody>
          <a:bodyPr/>
          <a:lstStyle>
            <a:lvl1pPr marL="360000" indent="-360000">
              <a:spcBef>
                <a:spcPts val="600"/>
              </a:spcBef>
              <a:buClr>
                <a:schemeClr val="accent3"/>
              </a:buClr>
              <a:buFont typeface="Symbol" panose="05050102010706020507" pitchFamily="18" charset="2"/>
              <a:buChar char="·"/>
              <a:defRPr sz="2200"/>
            </a:lvl1pPr>
            <a:lvl2pPr marL="720000" indent="-360000">
              <a:spcBef>
                <a:spcPts val="600"/>
              </a:spcBef>
              <a:buClr>
                <a:schemeClr val="accent3"/>
              </a:buClr>
              <a:buSzPct val="95000"/>
              <a:buFont typeface="Arial" panose="020B0604020202020204" pitchFamily="34" charset="0"/>
              <a:buChar char="○"/>
              <a:defRPr sz="2200"/>
            </a:lvl2pPr>
            <a:lvl3pPr marL="1080000" indent="-360000">
              <a:spcBef>
                <a:spcPts val="600"/>
              </a:spcBef>
              <a:buClr>
                <a:schemeClr val="accent3"/>
              </a:buClr>
              <a:buFont typeface="Wingdings 2" panose="05020102010507070707" pitchFamily="18" charset="2"/>
              <a:buChar char="¡"/>
              <a:defRPr sz="2200"/>
            </a:lvl3pPr>
            <a:lvl4pPr marL="1080000" indent="-360000">
              <a:spcBef>
                <a:spcPts val="600"/>
              </a:spcBef>
              <a:buClr>
                <a:schemeClr val="accent3"/>
              </a:buClr>
              <a:buFont typeface="Wingdings 2" panose="05020102010507070707" pitchFamily="18" charset="2"/>
              <a:buChar char="¡"/>
              <a:defRPr sz="2200"/>
            </a:lvl4pPr>
            <a:lvl5pPr marL="1080000" indent="-360000">
              <a:spcBef>
                <a:spcPts val="600"/>
              </a:spcBef>
              <a:buClr>
                <a:schemeClr val="accent3"/>
              </a:buClr>
              <a:buFont typeface="Wingdings 2" panose="05020102010507070707" pitchFamily="18" charset="2"/>
              <a:buChar char="¡"/>
              <a:defRPr sz="2200"/>
            </a:lvl5pPr>
            <a:lvl6pPr marL="1080000" indent="-360000">
              <a:spcBef>
                <a:spcPts val="600"/>
              </a:spcBef>
              <a:buClr>
                <a:schemeClr val="accent3"/>
              </a:buClr>
              <a:buFont typeface="Wingdings 2" panose="05020102010507070707" pitchFamily="18" charset="2"/>
              <a:buChar char="¡"/>
              <a:defRPr sz="2200"/>
            </a:lvl6pPr>
            <a:lvl7pPr marL="1080000" indent="-360000">
              <a:spcBef>
                <a:spcPts val="600"/>
              </a:spcBef>
              <a:buClr>
                <a:schemeClr val="accent3"/>
              </a:buClr>
              <a:buFont typeface="Wingdings 2" panose="05020102010507070707" pitchFamily="18" charset="2"/>
              <a:buChar char="¡"/>
              <a:defRPr sz="2200"/>
            </a:lvl7pPr>
            <a:lvl8pPr marL="1080000" indent="-360000">
              <a:spcBef>
                <a:spcPts val="600"/>
              </a:spcBef>
              <a:buClr>
                <a:schemeClr val="accent3"/>
              </a:buClr>
              <a:buFont typeface="Wingdings 2" panose="05020102010507070707" pitchFamily="18" charset="2"/>
              <a:buChar char="¡"/>
              <a:defRPr sz="2200"/>
            </a:lvl8pPr>
            <a:lvl9pPr marL="1080000" indent="-360000">
              <a:spcBef>
                <a:spcPts val="600"/>
              </a:spcBef>
              <a:buClr>
                <a:schemeClr val="accent3"/>
              </a:buClr>
              <a:buFont typeface="Wingdings 2" panose="05020102010507070707" pitchFamily="18" charset="2"/>
              <a:buChar char="¡"/>
              <a:defRPr sz="2200"/>
            </a:lvl9pPr>
          </a:lstStyle>
          <a:p>
            <a:pPr lvl="0"/>
            <a:r>
              <a:rPr lang="en-GB" dirty="0"/>
              <a:t>Click to add text</a:t>
            </a:r>
          </a:p>
          <a:p>
            <a:pPr lvl="1"/>
            <a:r>
              <a:rPr lang="en-GB" dirty="0"/>
              <a:t>Second level</a:t>
            </a:r>
          </a:p>
          <a:p>
            <a:pPr lvl="2"/>
            <a:r>
              <a:rPr lang="en-GB" dirty="0"/>
              <a:t>Third level</a:t>
            </a:r>
          </a:p>
        </p:txBody>
      </p:sp>
    </p:spTree>
    <p:extLst>
      <p:ext uri="{BB962C8B-B14F-4D97-AF65-F5344CB8AC3E}">
        <p14:creationId xmlns:p14="http://schemas.microsoft.com/office/powerpoint/2010/main" val="214376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g message 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lvl1pPr>
          </a:lstStyle>
          <a:p>
            <a:r>
              <a:rPr lang="en-GB" dirty="0"/>
              <a:t>Click to add heading on one, two or three rows</a:t>
            </a:r>
          </a:p>
        </p:txBody>
      </p:sp>
      <p:sp>
        <p:nvSpPr>
          <p:cNvPr id="3" name="Subtitle 2"/>
          <p:cNvSpPr>
            <a:spLocks noGrp="1"/>
          </p:cNvSpPr>
          <p:nvPr>
            <p:ph type="subTitle" idx="1" hasCustomPrompt="1"/>
          </p:nvPr>
        </p:nvSpPr>
        <p:spPr>
          <a:xfrm>
            <a:off x="2619375" y="4325510"/>
            <a:ext cx="6948488" cy="813021"/>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64318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ig message II">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BF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tx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199"/>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52581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ig message III">
    <p:spTree>
      <p:nvGrpSpPr>
        <p:cNvPr id="1" name=""/>
        <p:cNvGrpSpPr/>
        <p:nvPr/>
      </p:nvGrpSpPr>
      <p:grpSpPr>
        <a:xfrm>
          <a:off x="0" y="0"/>
          <a:ext cx="0" cy="0"/>
          <a:chOff x="0" y="0"/>
          <a:chExt cx="0" cy="0"/>
        </a:xfrm>
      </p:grpSpPr>
      <p:pic>
        <p:nvPicPr>
          <p:cNvPr id="8" name="Gradient background pictur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1192" y="179507"/>
            <a:ext cx="11829615" cy="6498986"/>
          </a:xfrm>
          <a:prstGeom prst="rect">
            <a:avLst/>
          </a:prstGeom>
        </p:spPr>
      </p:pic>
      <p:sp>
        <p:nvSpPr>
          <p:cNvPr id="7" name="Title 1"/>
          <p:cNvSpPr>
            <a:spLocks noGrp="1"/>
          </p:cNvSpPr>
          <p:nvPr>
            <p:ph type="title" hasCustomPrompt="1"/>
          </p:nvPr>
        </p:nvSpPr>
        <p:spPr>
          <a:xfrm>
            <a:off x="2224087" y="1763713"/>
            <a:ext cx="7740651" cy="2036219"/>
          </a:xfrm>
        </p:spPr>
        <p:txBody>
          <a:bodyPr anchor="b" anchorCtr="0"/>
          <a:lstStyle>
            <a:lvl1pPr algn="ctr">
              <a:lnSpc>
                <a:spcPct val="93000"/>
              </a:lnSpc>
              <a:defRPr sz="4800" baseline="0">
                <a:solidFill>
                  <a:schemeClr val="bg1"/>
                </a:solidFill>
              </a:defRPr>
            </a:lvl1pPr>
          </a:lstStyle>
          <a:p>
            <a:r>
              <a:rPr lang="en-GB" dirty="0"/>
              <a:t>Click to add heading on one, two or three rows</a:t>
            </a:r>
          </a:p>
        </p:txBody>
      </p:sp>
      <p:sp>
        <p:nvSpPr>
          <p:cNvPr id="3" name="Subtitle 2"/>
          <p:cNvSpPr>
            <a:spLocks noGrp="1"/>
          </p:cNvSpPr>
          <p:nvPr>
            <p:ph type="subTitle" idx="1" hasCustomPrompt="1"/>
          </p:nvPr>
        </p:nvSpPr>
        <p:spPr>
          <a:xfrm>
            <a:off x="2619375" y="4327200"/>
            <a:ext cx="6948488" cy="813600"/>
          </a:xfrm>
        </p:spPr>
        <p:txBody>
          <a:bodyPr anchor="t" anchorCtr="0"/>
          <a:lstStyle>
            <a:lvl1pPr marL="0" indent="0" algn="ctr">
              <a:lnSpc>
                <a:spcPct val="121000"/>
              </a:lnSpc>
              <a:spcBef>
                <a:spcPts val="0"/>
              </a:spcBef>
              <a:buFont typeface="Arial" panose="020B0604020202020204" pitchFamily="34" charset="0"/>
              <a:buChar char="​"/>
              <a:defRPr sz="2200" baseline="0"/>
            </a:lvl1pPr>
            <a:lvl2pPr marL="0" indent="0" algn="l">
              <a:spcBef>
                <a:spcPts val="0"/>
              </a:spcBef>
              <a:buFont typeface="Arial" panose="020B0604020202020204" pitchFamily="34" charset="0"/>
              <a:buChar char="​"/>
              <a:defRPr sz="2000"/>
            </a:lvl2pPr>
            <a:lvl3pPr marL="0" indent="0" algn="l">
              <a:spcBef>
                <a:spcPts val="0"/>
              </a:spcBef>
              <a:buFont typeface="Arial" panose="020B0604020202020204" pitchFamily="34" charset="0"/>
              <a:buChar char="​"/>
              <a:defRPr sz="2000"/>
            </a:lvl3pPr>
            <a:lvl4pPr marL="0" indent="0" algn="l">
              <a:spcBef>
                <a:spcPts val="0"/>
              </a:spcBef>
              <a:buFont typeface="Arial" panose="020B0604020202020204" pitchFamily="34" charset="0"/>
              <a:buChar char="​"/>
              <a:defRPr sz="2000"/>
            </a:lvl4pPr>
            <a:lvl5pPr marL="0" indent="0" algn="l">
              <a:spcBef>
                <a:spcPts val="0"/>
              </a:spcBef>
              <a:buFont typeface="Arial" panose="020B0604020202020204" pitchFamily="34" charset="0"/>
              <a:buChar char="​"/>
              <a:defRPr sz="2000"/>
            </a:lvl5pPr>
            <a:lvl6pPr marL="0" indent="0" algn="l">
              <a:spcBef>
                <a:spcPts val="0"/>
              </a:spcBef>
              <a:buFont typeface="Arial" panose="020B0604020202020204" pitchFamily="34" charset="0"/>
              <a:buChar char="​"/>
              <a:defRPr sz="2000"/>
            </a:lvl6pPr>
            <a:lvl7pPr marL="0" indent="0" algn="l">
              <a:spcBef>
                <a:spcPts val="0"/>
              </a:spcBef>
              <a:buFont typeface="Arial" panose="020B0604020202020204" pitchFamily="34" charset="0"/>
              <a:buChar char="​"/>
              <a:defRPr sz="2000"/>
            </a:lvl7pPr>
            <a:lvl8pPr marL="0" indent="0" algn="l">
              <a:spcBef>
                <a:spcPts val="0"/>
              </a:spcBef>
              <a:buFont typeface="Arial" panose="020B0604020202020204" pitchFamily="34" charset="0"/>
              <a:buChar char="​"/>
              <a:defRPr sz="2000"/>
            </a:lvl8pPr>
            <a:lvl9pPr marL="0" indent="0" algn="l">
              <a:spcBef>
                <a:spcPts val="0"/>
              </a:spcBef>
              <a:buFont typeface="Arial" panose="020B0604020202020204" pitchFamily="34" charset="0"/>
              <a:buChar char="​"/>
              <a:defRPr sz="2000"/>
            </a:lvl9pPr>
          </a:lstStyle>
          <a:p>
            <a:r>
              <a:rPr lang="en-GB" dirty="0"/>
              <a:t>Click to add text in one or two rows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78641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ig message IV">
    <p:spTree>
      <p:nvGrpSpPr>
        <p:cNvPr id="1" name=""/>
        <p:cNvGrpSpPr/>
        <p:nvPr/>
      </p:nvGrpSpPr>
      <p:grpSpPr>
        <a:xfrm>
          <a:off x="0" y="0"/>
          <a:ext cx="0" cy="0"/>
          <a:chOff x="0" y="0"/>
          <a:chExt cx="0" cy="0"/>
        </a:xfrm>
      </p:grpSpPr>
      <p:sp>
        <p:nvSpPr>
          <p:cNvPr id="10" name="Background"/>
          <p:cNvSpPr/>
          <p:nvPr userDrawn="1"/>
        </p:nvSpPr>
        <p:spPr>
          <a:xfrm>
            <a:off x="179388" y="179388"/>
            <a:ext cx="11829600" cy="6497637"/>
          </a:xfrm>
          <a:prstGeom prst="rect">
            <a:avLst/>
          </a:prstGeom>
          <a:solidFill>
            <a:srgbClr val="FAEF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7" name="Title 1"/>
          <p:cNvSpPr>
            <a:spLocks noGrp="1"/>
          </p:cNvSpPr>
          <p:nvPr>
            <p:ph type="title" hasCustomPrompt="1"/>
          </p:nvPr>
        </p:nvSpPr>
        <p:spPr>
          <a:xfrm>
            <a:off x="2224087" y="1763713"/>
            <a:ext cx="7740651" cy="3297237"/>
          </a:xfrm>
        </p:spPr>
        <p:txBody>
          <a:bodyPr anchor="t" anchorCtr="0"/>
          <a:lstStyle>
            <a:lvl1pPr algn="ctr">
              <a:lnSpc>
                <a:spcPct val="97000"/>
              </a:lnSpc>
              <a:defRPr sz="3600" baseline="0"/>
            </a:lvl1pPr>
          </a:lstStyle>
          <a:p>
            <a:r>
              <a:rPr lang="en-GB" dirty="0"/>
              <a:t>Click to add longer message in several lines</a:t>
            </a:r>
          </a:p>
        </p:txBody>
      </p:sp>
      <p:sp>
        <p:nvSpPr>
          <p:cNvPr id="4" name="Date_DateCustomA"/>
          <p:cNvSpPr>
            <a:spLocks noGrp="1"/>
          </p:cNvSpPr>
          <p:nvPr>
            <p:ph type="dt" sz="half" idx="10"/>
          </p:nvPr>
        </p:nvSpPr>
        <p:spPr>
          <a:xfrm>
            <a:off x="0" y="6912000"/>
            <a:ext cx="0" cy="0"/>
          </a:xfrm>
        </p:spPr>
        <p:txBody>
          <a:bodyPr/>
          <a:lstStyle>
            <a:lvl1pPr>
              <a:defRPr sz="100">
                <a:solidFill>
                  <a:schemeClr val="bg1"/>
                </a:solidFill>
              </a:defRPr>
            </a:lvl1pPr>
          </a:lstStyle>
          <a:p>
            <a:endParaRPr lang="en-GB" dirty="0"/>
          </a:p>
        </p:txBody>
      </p:sp>
      <p:sp>
        <p:nvSpPr>
          <p:cNvPr id="5" name="FLD_PresentationTitle"/>
          <p:cNvSpPr>
            <a:spLocks noGrp="1"/>
          </p:cNvSpPr>
          <p:nvPr>
            <p:ph type="ftr" sz="quarter" idx="11"/>
          </p:nvPr>
        </p:nvSpPr>
        <p:spPr>
          <a:xfrm>
            <a:off x="0" y="6912000"/>
            <a:ext cx="0" cy="0"/>
          </a:xfrm>
        </p:spPr>
        <p:txBody>
          <a:bodyPr/>
          <a:lstStyle>
            <a:lvl1pPr>
              <a:defRPr sz="100">
                <a:solidFill>
                  <a:schemeClr val="bg1"/>
                </a:solidFill>
              </a:defRPr>
            </a:lvl1pPr>
          </a:lstStyle>
          <a:p>
            <a:endParaRPr lang="en-GB" dirty="0"/>
          </a:p>
        </p:txBody>
      </p:sp>
      <p:sp>
        <p:nvSpPr>
          <p:cNvPr id="6" name="Slide Number Placeholder 5"/>
          <p:cNvSpPr>
            <a:spLocks noGrp="1"/>
          </p:cNvSpPr>
          <p:nvPr>
            <p:ph type="sldNum" sz="quarter" idx="12"/>
          </p:nvPr>
        </p:nvSpPr>
        <p:spPr>
          <a:xfrm>
            <a:off x="0" y="6912000"/>
            <a:ext cx="0" cy="0"/>
          </a:xfrm>
        </p:spPr>
        <p:txBody>
          <a:bodyPr/>
          <a:lstStyle>
            <a:lvl1pPr>
              <a:defRPr sz="100">
                <a:solidFill>
                  <a:schemeClr val="bg1"/>
                </a:solidFill>
              </a:defRPr>
            </a:lvl1pPr>
          </a:lstStyle>
          <a:p>
            <a:fld id="{24C8C45C-947F-4981-8B3F-4F32E973C901}" type="slidenum">
              <a:rPr lang="en-GB" smtClean="0"/>
              <a:pPr/>
              <a:t>‹#›</a:t>
            </a:fld>
            <a:endParaRPr lang="en-GB" dirty="0"/>
          </a:p>
        </p:txBody>
      </p:sp>
    </p:spTree>
    <p:extLst>
      <p:ext uri="{BB962C8B-B14F-4D97-AF65-F5344CB8AC3E}">
        <p14:creationId xmlns:p14="http://schemas.microsoft.com/office/powerpoint/2010/main" val="147343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Gradient_stripe"/>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17" y="6771600"/>
            <a:ext cx="12191966" cy="85436"/>
          </a:xfrm>
          <a:prstGeom prst="rect">
            <a:avLst/>
          </a:prstGeom>
        </p:spPr>
      </p:pic>
      <p:sp>
        <p:nvSpPr>
          <p:cNvPr id="2" name="Title Placeholder 1"/>
          <p:cNvSpPr>
            <a:spLocks noGrp="1"/>
          </p:cNvSpPr>
          <p:nvPr>
            <p:ph type="title"/>
          </p:nvPr>
        </p:nvSpPr>
        <p:spPr>
          <a:xfrm>
            <a:off x="784225" y="481665"/>
            <a:ext cx="9180574" cy="105224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784225" y="1763713"/>
            <a:ext cx="10620375" cy="4176000"/>
          </a:xfrm>
          <a:prstGeom prst="rect">
            <a:avLst/>
          </a:prstGeom>
        </p:spPr>
        <p:txBody>
          <a:bodyPr vert="horz" lIns="0" tIns="0" rIns="0" bIns="0" rtlCol="0">
            <a:noAutofit/>
          </a:bodyPr>
          <a:lstStyle/>
          <a:p>
            <a:pPr lvl="0"/>
            <a:r>
              <a:rPr lang="en-GB" noProof="0" dirty="0"/>
              <a:t>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_DateCustomA"/>
          <p:cNvSpPr>
            <a:spLocks noGrp="1"/>
          </p:cNvSpPr>
          <p:nvPr>
            <p:ph type="dt" sz="half" idx="2"/>
          </p:nvPr>
        </p:nvSpPr>
        <p:spPr>
          <a:xfrm>
            <a:off x="9568800" y="6351405"/>
            <a:ext cx="1835800" cy="242607"/>
          </a:xfrm>
          <a:prstGeom prst="rect">
            <a:avLst/>
          </a:prstGeom>
        </p:spPr>
        <p:txBody>
          <a:bodyPr vert="horz" lIns="0" tIns="0" rIns="0" bIns="0" rtlCol="0" anchor="t" anchorCtr="0"/>
          <a:lstStyle>
            <a:lvl1pPr algn="r">
              <a:defRPr sz="800">
                <a:solidFill>
                  <a:schemeClr val="tx2"/>
                </a:solidFill>
              </a:defRPr>
            </a:lvl1pPr>
          </a:lstStyle>
          <a:p>
            <a:endParaRPr lang="en-GB" dirty="0"/>
          </a:p>
        </p:txBody>
      </p:sp>
      <p:sp>
        <p:nvSpPr>
          <p:cNvPr id="5" name="FLD_PresentationTitle"/>
          <p:cNvSpPr>
            <a:spLocks noGrp="1"/>
          </p:cNvSpPr>
          <p:nvPr>
            <p:ph type="ftr" sz="quarter" idx="3"/>
          </p:nvPr>
        </p:nvSpPr>
        <p:spPr>
          <a:xfrm>
            <a:off x="4456800" y="6351405"/>
            <a:ext cx="5112000" cy="242418"/>
          </a:xfrm>
          <a:prstGeom prst="rect">
            <a:avLst/>
          </a:prstGeom>
        </p:spPr>
        <p:txBody>
          <a:bodyPr vert="horz" lIns="0" tIns="0" rIns="0" bIns="0" rtlCol="0" anchor="t" anchorCtr="0"/>
          <a:lstStyle>
            <a:lvl1pPr algn="l">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404600" y="6351405"/>
            <a:ext cx="477736" cy="242418"/>
          </a:xfrm>
          <a:prstGeom prst="rect">
            <a:avLst/>
          </a:prstGeom>
        </p:spPr>
        <p:txBody>
          <a:bodyPr vert="horz" lIns="0" tIns="0" rIns="0" bIns="0" rtlCol="0" anchor="t" anchorCtr="0"/>
          <a:lstStyle>
            <a:lvl1pPr algn="r">
              <a:defRPr sz="800">
                <a:solidFill>
                  <a:schemeClr val="tx2"/>
                </a:solidFill>
              </a:defRPr>
            </a:lvl1pPr>
          </a:lstStyle>
          <a:p>
            <a:fld id="{24C8C45C-947F-4981-8B3F-4F32E973C901}" type="slidenum">
              <a:rPr lang="en-GB" smtClean="0"/>
              <a:pPr/>
              <a:t>‹#›</a:t>
            </a:fld>
            <a:endParaRPr lang="en-GB" dirty="0"/>
          </a:p>
        </p:txBody>
      </p:sp>
      <p:grpSp>
        <p:nvGrpSpPr>
          <p:cNvPr id="16" name="Grid" hidden="1"/>
          <p:cNvGrpSpPr/>
          <p:nvPr/>
        </p:nvGrpSpPr>
        <p:grpSpPr>
          <a:xfrm>
            <a:off x="0" y="0"/>
            <a:ext cx="12192000" cy="6858427"/>
            <a:chOff x="0" y="0"/>
            <a:chExt cx="12192000" cy="6858427"/>
          </a:xfrm>
        </p:grpSpPr>
        <p:sp>
          <p:nvSpPr>
            <p:cNvPr id="8" name="Rectangle 7"/>
            <p:cNvSpPr/>
            <p:nvPr userDrawn="1"/>
          </p:nvSpPr>
          <p:spPr>
            <a:xfrm>
              <a:off x="0" y="0"/>
              <a:ext cx="180975" cy="1800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9" name="Rectangle 8"/>
            <p:cNvSpPr/>
            <p:nvPr userDrawn="1"/>
          </p:nvSpPr>
          <p:spPr>
            <a:xfrm>
              <a:off x="12012000" y="6678612"/>
              <a:ext cx="180000" cy="179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0" name="Rectangle 9"/>
            <p:cNvSpPr/>
            <p:nvPr userDrawn="1"/>
          </p:nvSpPr>
          <p:spPr>
            <a:xfrm>
              <a:off x="784800" y="720000"/>
              <a:ext cx="1440000"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1" name="Rectangle 10"/>
            <p:cNvSpPr/>
            <p:nvPr userDrawn="1"/>
          </p:nvSpPr>
          <p:spPr>
            <a:xfrm>
              <a:off x="2620799" y="1835999"/>
              <a:ext cx="1441613" cy="4106013"/>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2" name="Rectangle 11"/>
            <p:cNvSpPr/>
            <p:nvPr userDrawn="1"/>
          </p:nvSpPr>
          <p:spPr>
            <a:xfrm>
              <a:off x="4456800" y="6191250"/>
              <a:ext cx="1440000" cy="18075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3" name="Rectangle 12"/>
            <p:cNvSpPr/>
            <p:nvPr userDrawn="1"/>
          </p:nvSpPr>
          <p:spPr>
            <a:xfrm>
              <a:off x="6292850" y="720000"/>
              <a:ext cx="1439863"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4" name="Rectangle 13"/>
            <p:cNvSpPr/>
            <p:nvPr userDrawn="1"/>
          </p:nvSpPr>
          <p:spPr>
            <a:xfrm>
              <a:off x="8129589" y="720000"/>
              <a:ext cx="1439212"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sp>
          <p:nvSpPr>
            <p:cNvPr id="15" name="Rectangle 14"/>
            <p:cNvSpPr/>
            <p:nvPr userDrawn="1"/>
          </p:nvSpPr>
          <p:spPr>
            <a:xfrm>
              <a:off x="9964799" y="720000"/>
              <a:ext cx="1441389" cy="180000"/>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sz="2000" noProof="0" dirty="0" err="1"/>
            </a:p>
          </p:txBody>
        </p:sp>
      </p:grpSp>
      <p:sp>
        <p:nvSpPr>
          <p:cNvPr id="19" name="textruta 11"/>
          <p:cNvSpPr txBox="1"/>
          <p:nvPr/>
        </p:nvSpPr>
        <p:spPr>
          <a:xfrm>
            <a:off x="784225" y="6349164"/>
            <a:ext cx="736954" cy="111600"/>
          </a:xfrm>
          <a:prstGeom prst="rect">
            <a:avLst/>
          </a:prstGeom>
          <a:noFill/>
        </p:spPr>
        <p:txBody>
          <a:bodyPr wrap="square" lIns="0" tIns="0" rIns="0" bIns="0" rtlCol="0">
            <a:noAutofit/>
          </a:bodyPr>
          <a:lstStyle/>
          <a:p>
            <a:r>
              <a:rPr lang="en-GB" sz="800" noProof="1">
                <a:solidFill>
                  <a:schemeClr val="tx2"/>
                </a:solidFill>
                <a:latin typeface="+mn-lt"/>
                <a:cs typeface="Arial" pitchFamily="34" charset="0"/>
              </a:rPr>
              <a:t>© Swedbank</a:t>
            </a:r>
          </a:p>
        </p:txBody>
      </p:sp>
      <p:grpSp>
        <p:nvGrpSpPr>
          <p:cNvPr id="23" name="SD_FLD_InformationClass"/>
          <p:cNvGrpSpPr/>
          <p:nvPr/>
        </p:nvGrpSpPr>
        <p:grpSpPr>
          <a:xfrm>
            <a:off x="1823967" y="6347757"/>
            <a:ext cx="779059" cy="247279"/>
            <a:chOff x="1232529" y="6495305"/>
            <a:chExt cx="779059" cy="247279"/>
          </a:xfrm>
        </p:grpSpPr>
        <p:sp>
          <p:nvSpPr>
            <p:cNvPr id="24" name="SD_FLD_ClassLevel" hidden="1"/>
            <p:cNvSpPr txBox="1"/>
            <p:nvPr/>
          </p:nvSpPr>
          <p:spPr>
            <a:xfrm>
              <a:off x="1232529" y="6619473"/>
              <a:ext cx="280526"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Public</a:t>
              </a:r>
            </a:p>
          </p:txBody>
        </p:sp>
        <p:sp>
          <p:nvSpPr>
            <p:cNvPr id="25" name="SD_LAN_InformationClass" hidden="1"/>
            <p:cNvSpPr txBox="1"/>
            <p:nvPr/>
          </p:nvSpPr>
          <p:spPr>
            <a:xfrm>
              <a:off x="1232529" y="6495305"/>
              <a:ext cx="779059"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Information</a:t>
              </a:r>
              <a:r>
                <a:rPr lang="en-GB" sz="800" baseline="0" dirty="0">
                  <a:solidFill>
                    <a:schemeClr val="tx2"/>
                  </a:solidFill>
                  <a:latin typeface="+mn-lt"/>
                  <a:cs typeface="Arial" pitchFamily="34" charset="0"/>
                </a:rPr>
                <a:t> c</a:t>
              </a:r>
              <a:r>
                <a:rPr lang="en-GB" sz="800" dirty="0">
                  <a:solidFill>
                    <a:schemeClr val="tx2"/>
                  </a:solidFill>
                  <a:latin typeface="+mn-lt"/>
                  <a:cs typeface="Arial" pitchFamily="34" charset="0"/>
                </a:rPr>
                <a:t>lass</a:t>
              </a:r>
            </a:p>
          </p:txBody>
        </p:sp>
      </p:grpSp>
      <p:grpSp>
        <p:nvGrpSpPr>
          <p:cNvPr id="21" name="SD_FLD_Confidentiality"/>
          <p:cNvGrpSpPr/>
          <p:nvPr/>
        </p:nvGrpSpPr>
        <p:grpSpPr>
          <a:xfrm>
            <a:off x="3054122" y="6348662"/>
            <a:ext cx="812723" cy="246374"/>
            <a:chOff x="1232529" y="6495305"/>
            <a:chExt cx="812723" cy="246374"/>
          </a:xfrm>
        </p:grpSpPr>
        <p:sp>
          <p:nvSpPr>
            <p:cNvPr id="22" name="SD_FLD_RestrictedAccessLabel" hidden="1"/>
            <p:cNvSpPr txBox="1"/>
            <p:nvPr/>
          </p:nvSpPr>
          <p:spPr>
            <a:xfrm>
              <a:off x="1232529" y="6618568"/>
              <a:ext cx="65" cy="123111"/>
            </a:xfrm>
            <a:prstGeom prst="rect">
              <a:avLst/>
            </a:prstGeom>
            <a:noFill/>
          </p:spPr>
          <p:txBody>
            <a:bodyPr wrap="none" lIns="0" tIns="0" rIns="0" bIns="0" rtlCol="0">
              <a:spAutoFit/>
            </a:bodyPr>
            <a:lstStyle/>
            <a:p>
              <a:endParaRPr lang="en-GB" sz="800" dirty="0">
                <a:solidFill>
                  <a:schemeClr val="tx2"/>
                </a:solidFill>
                <a:latin typeface="+mn-lt"/>
                <a:cs typeface="Arial" pitchFamily="34" charset="0"/>
              </a:endParaRPr>
            </a:p>
          </p:txBody>
        </p:sp>
        <p:sp>
          <p:nvSpPr>
            <p:cNvPr id="27" name="SD_LAN_RestrictedAccessLabel" hidden="1"/>
            <p:cNvSpPr txBox="1"/>
            <p:nvPr/>
          </p:nvSpPr>
          <p:spPr>
            <a:xfrm>
              <a:off x="1232529" y="6495305"/>
              <a:ext cx="812723" cy="123111"/>
            </a:xfrm>
            <a:prstGeom prst="rect">
              <a:avLst/>
            </a:prstGeom>
            <a:noFill/>
          </p:spPr>
          <p:txBody>
            <a:bodyPr wrap="none" lIns="0" tIns="0" rIns="0" bIns="0" rtlCol="0">
              <a:spAutoFit/>
            </a:bodyPr>
            <a:lstStyle/>
            <a:p>
              <a:r>
                <a:rPr lang="en-GB" sz="800" dirty="0">
                  <a:solidFill>
                    <a:schemeClr val="tx2"/>
                  </a:solidFill>
                  <a:latin typeface="+mn-lt"/>
                  <a:cs typeface="Arial" pitchFamily="34" charset="0"/>
                </a:rPr>
                <a:t>Restricted access</a:t>
              </a:r>
            </a:p>
          </p:txBody>
        </p:sp>
      </p:gr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49" r:id="rId1"/>
    <p:sldLayoutId id="2147483724" r:id="rId2"/>
    <p:sldLayoutId id="2147483725" r:id="rId3"/>
    <p:sldLayoutId id="2147483726" r:id="rId4"/>
    <p:sldLayoutId id="2147483659" r:id="rId5"/>
    <p:sldLayoutId id="2147483740" r:id="rId6"/>
    <p:sldLayoutId id="2147483728" r:id="rId7"/>
    <p:sldLayoutId id="2147483729" r:id="rId8"/>
    <p:sldLayoutId id="2147483741" r:id="rId9"/>
    <p:sldLayoutId id="2147483721" r:id="rId10"/>
    <p:sldLayoutId id="2147483730" r:id="rId11"/>
    <p:sldLayoutId id="2147483743" r:id="rId12"/>
    <p:sldLayoutId id="2147483742" r:id="rId13"/>
    <p:sldLayoutId id="2147483652" r:id="rId14"/>
    <p:sldLayoutId id="2147483731" r:id="rId15"/>
    <p:sldLayoutId id="2147483735" r:id="rId16"/>
    <p:sldLayoutId id="2147483744" r:id="rId17"/>
    <p:sldLayoutId id="2147483747" r:id="rId18"/>
    <p:sldLayoutId id="2147483748" r:id="rId19"/>
    <p:sldLayoutId id="2147483733" r:id="rId20"/>
    <p:sldLayoutId id="2147483734" r:id="rId21"/>
    <p:sldLayoutId id="2147483745" r:id="rId22"/>
    <p:sldLayoutId id="2147483746" r:id="rId23"/>
    <p:sldLayoutId id="2147483732" r:id="rId24"/>
    <p:sldLayoutId id="2147483736" r:id="rId25"/>
    <p:sldLayoutId id="2147483660" r:id="rId26"/>
    <p:sldLayoutId id="2147483738" r:id="rId27"/>
    <p:sldLayoutId id="2147483739" r:id="rId28"/>
    <p:sldLayoutId id="2147483667" r:id="rId29"/>
  </p:sldLayoutIdLst>
  <p:hf hdr="0"/>
  <p:txStyles>
    <p:titleStyle>
      <a:lvl1pPr algn="l" defTabSz="914400" rtl="0" eaLnBrk="1" latinLnBrk="0" hangingPunct="1">
        <a:lnSpc>
          <a:spcPct val="97000"/>
        </a:lnSpc>
        <a:spcBef>
          <a:spcPct val="0"/>
        </a:spcBef>
        <a:buNone/>
        <a:defRPr sz="3600" kern="1200">
          <a:solidFill>
            <a:srgbClr val="F35B1C"/>
          </a:solidFill>
          <a:latin typeface="+mj-lt"/>
          <a:ea typeface="+mj-ea"/>
          <a:cs typeface="+mj-cs"/>
        </a:defRPr>
      </a:lvl1pPr>
    </p:titleStyle>
    <p:bodyStyle>
      <a:lvl1pPr marL="216000" indent="-216000" algn="l" defTabSz="914400" rtl="0" eaLnBrk="1" latinLnBrk="0" hangingPunct="1">
        <a:lnSpc>
          <a:spcPct val="100000"/>
        </a:lnSpc>
        <a:spcBef>
          <a:spcPts val="8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396000" indent="-1800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576000" indent="-180000" algn="l" defTabSz="914400" rtl="0" eaLnBrk="1" latinLnBrk="0" hangingPunct="1">
        <a:lnSpc>
          <a:spcPct val="100000"/>
        </a:lnSpc>
        <a:spcBef>
          <a:spcPts val="800"/>
        </a:spcBef>
        <a:buFont typeface="Arial" panose="020B0604020202020204" pitchFamily="34" charset="0"/>
        <a:buChar char="•"/>
        <a:defRPr sz="1600" kern="1200">
          <a:solidFill>
            <a:schemeClr val="tx1"/>
          </a:solidFill>
          <a:latin typeface="+mn-lt"/>
          <a:ea typeface="+mn-ea"/>
          <a:cs typeface="+mn-cs"/>
        </a:defRPr>
      </a:lvl3pPr>
      <a:lvl4pPr marL="75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4pPr>
      <a:lvl5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5pPr>
      <a:lvl6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6pPr>
      <a:lvl7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7pPr>
      <a:lvl8pPr marL="936000" indent="-180000" algn="l" defTabSz="914400" rtl="0" eaLnBrk="1" latinLnBrk="0" hangingPunct="1">
        <a:lnSpc>
          <a:spcPct val="100000"/>
        </a:lnSpc>
        <a:spcBef>
          <a:spcPts val="800"/>
        </a:spcBef>
        <a:buFont typeface="Arial" panose="020B0604020202020204" pitchFamily="34" charset="0"/>
        <a:buChar char="•"/>
        <a:defRPr sz="1400" kern="1200">
          <a:solidFill>
            <a:schemeClr val="tx1"/>
          </a:solidFill>
          <a:latin typeface="+mn-lt"/>
          <a:ea typeface="+mn-ea"/>
          <a:cs typeface="+mn-cs"/>
        </a:defRPr>
      </a:lvl8pPr>
      <a:lvl9pPr marL="936000" indent="-180000" algn="l" defTabSz="914400" rtl="0" eaLnBrk="1" latinLnBrk="0" hangingPunct="1">
        <a:lnSpc>
          <a:spcPct val="100000"/>
        </a:lnSpc>
        <a:spcBef>
          <a:spcPts val="800"/>
        </a:spcBef>
        <a:buFont typeface="Arial" panose="020B0604020202020204" pitchFamily="34" charset="0"/>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13" userDrawn="1">
          <p15:clr>
            <a:srgbClr val="F26B43"/>
          </p15:clr>
        </p15:guide>
        <p15:guide id="4" orient="horz" pos="113" userDrawn="1">
          <p15:clr>
            <a:srgbClr val="F26B43"/>
          </p15:clr>
        </p15:guide>
        <p15:guide id="5" pos="7566" userDrawn="1">
          <p15:clr>
            <a:srgbClr val="F26B43"/>
          </p15:clr>
        </p15:guide>
        <p15:guide id="6" orient="horz" pos="4206" userDrawn="1">
          <p15:clr>
            <a:srgbClr val="F26B43"/>
          </p15:clr>
        </p15:guide>
        <p15:guide id="7" pos="494" userDrawn="1">
          <p15:clr>
            <a:srgbClr val="F26B43"/>
          </p15:clr>
        </p15:guide>
        <p15:guide id="8" pos="1401" userDrawn="1">
          <p15:clr>
            <a:srgbClr val="F26B43"/>
          </p15:clr>
        </p15:guide>
        <p15:guide id="9" orient="horz" pos="453" userDrawn="1">
          <p15:clr>
            <a:srgbClr val="F26B43"/>
          </p15:clr>
        </p15:guide>
        <p15:guide id="10" orient="horz" pos="566" userDrawn="1">
          <p15:clr>
            <a:srgbClr val="F26B43"/>
          </p15:clr>
        </p15:guide>
        <p15:guide id="11" pos="1650" userDrawn="1">
          <p15:clr>
            <a:srgbClr val="F26B43"/>
          </p15:clr>
        </p15:guide>
        <p15:guide id="12" pos="2557" userDrawn="1">
          <p15:clr>
            <a:srgbClr val="F26B43"/>
          </p15:clr>
        </p15:guide>
        <p15:guide id="13" orient="horz" pos="1156" userDrawn="1">
          <p15:clr>
            <a:srgbClr val="F26B43"/>
          </p15:clr>
        </p15:guide>
        <p15:guide id="14" orient="horz" pos="3741" userDrawn="1">
          <p15:clr>
            <a:srgbClr val="F26B43"/>
          </p15:clr>
        </p15:guide>
        <p15:guide id="15" pos="2807" userDrawn="1">
          <p15:clr>
            <a:srgbClr val="F26B43"/>
          </p15:clr>
        </p15:guide>
        <p15:guide id="16" pos="3714" userDrawn="1">
          <p15:clr>
            <a:srgbClr val="F26B43"/>
          </p15:clr>
        </p15:guide>
        <p15:guide id="17" orient="horz" pos="3900" userDrawn="1">
          <p15:clr>
            <a:srgbClr val="F26B43"/>
          </p15:clr>
        </p15:guide>
        <p15:guide id="18" orient="horz" pos="4013" userDrawn="1">
          <p15:clr>
            <a:srgbClr val="F26B43"/>
          </p15:clr>
        </p15:guide>
        <p15:guide id="19" pos="3963" userDrawn="1">
          <p15:clr>
            <a:srgbClr val="F26B43"/>
          </p15:clr>
        </p15:guide>
        <p15:guide id="20" pos="4871" userDrawn="1">
          <p15:clr>
            <a:srgbClr val="F26B43"/>
          </p15:clr>
        </p15:guide>
        <p15:guide id="21" pos="5120" userDrawn="1">
          <p15:clr>
            <a:srgbClr val="F26B43"/>
          </p15:clr>
        </p15:guide>
        <p15:guide id="22" pos="6027" userDrawn="1">
          <p15:clr>
            <a:srgbClr val="F26B43"/>
          </p15:clr>
        </p15:guide>
        <p15:guide id="23" pos="6277" userDrawn="1">
          <p15:clr>
            <a:srgbClr val="F26B43"/>
          </p15:clr>
        </p15:guide>
        <p15:guide id="24" pos="7184" userDrawn="1">
          <p15:clr>
            <a:srgbClr val="F26B43"/>
          </p15:clr>
        </p15:guide>
        <p15:guide id="25" orient="horz" pos="11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git-scm.com/download/mac"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hyperlink" Target="http://git-scm.com/download/w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p:sp>
      <p:sp>
        <p:nvSpPr>
          <p:cNvPr id="3" name="Title 2"/>
          <p:cNvSpPr>
            <a:spLocks noGrp="1"/>
          </p:cNvSpPr>
          <p:nvPr>
            <p:ph type="ctrTitle"/>
          </p:nvPr>
        </p:nvSpPr>
        <p:spPr>
          <a:xfrm>
            <a:off x="-1" y="1835149"/>
            <a:ext cx="8463600" cy="2880000"/>
          </a:xfrm>
        </p:spPr>
        <p:txBody>
          <a:bodyPr/>
          <a:lstStyle/>
          <a:p>
            <a:r>
              <a:rPr lang="en-US" dirty="0"/>
              <a:t>CI/CD</a:t>
            </a:r>
          </a:p>
        </p:txBody>
      </p:sp>
      <p:sp>
        <p:nvSpPr>
          <p:cNvPr id="9" name="Subtitle 8"/>
          <p:cNvSpPr>
            <a:spLocks noGrp="1"/>
          </p:cNvSpPr>
          <p:nvPr>
            <p:ph type="subTitle" idx="1"/>
          </p:nvPr>
        </p:nvSpPr>
        <p:spPr>
          <a:xfrm>
            <a:off x="786293" y="3579699"/>
            <a:ext cx="6300000" cy="1135450"/>
          </a:xfrm>
        </p:spPr>
        <p:txBody>
          <a:bodyPr/>
          <a:lstStyle/>
          <a:p>
            <a:pPr>
              <a:buNone/>
            </a:pPr>
            <a:r>
              <a:rPr lang="en-US" dirty="0"/>
              <a:t>Mantas </a:t>
            </a:r>
            <a:r>
              <a:rPr lang="en-US" dirty="0" err="1"/>
              <a:t>Boronil</a:t>
            </a:r>
            <a:r>
              <a:rPr lang="lt-LT" dirty="0" err="1"/>
              <a:t>ščikovas</a:t>
            </a:r>
            <a:endParaRPr lang="lt-LT" dirty="0"/>
          </a:p>
          <a:p>
            <a:pPr>
              <a:buNone/>
            </a:pPr>
            <a:r>
              <a:rPr lang="en-US" dirty="0"/>
              <a:t>Software Engineer</a:t>
            </a:r>
            <a:endParaRPr lang="lt-LT" dirty="0"/>
          </a:p>
          <a:p>
            <a:pPr>
              <a:buNone/>
            </a:pPr>
            <a:r>
              <a:rPr lang="lt-LT" dirty="0" err="1"/>
              <a:t>mantas.boronilscikova</a:t>
            </a:r>
            <a:r>
              <a:rPr lang="en-US" dirty="0" err="1"/>
              <a:t>s@swedbank.lt</a:t>
            </a:r>
            <a:endParaRPr lang="en-US" dirty="0"/>
          </a:p>
          <a:p>
            <a:pPr>
              <a:buNone/>
            </a:pPr>
            <a:r>
              <a:rPr lang="en-US" dirty="0"/>
              <a:t> </a:t>
            </a:r>
          </a:p>
        </p:txBody>
      </p:sp>
      <p:sp>
        <p:nvSpPr>
          <p:cNvPr id="4" name="Date_DateCustomA"/>
          <p:cNvSpPr>
            <a:spLocks noGrp="1"/>
          </p:cNvSpPr>
          <p:nvPr>
            <p:ph type="dt" sz="half" idx="10"/>
          </p:nvPr>
        </p:nvSpPr>
        <p:spPr/>
        <p:txBody>
          <a:bodyPr/>
          <a:lstStyle/>
          <a:p>
            <a:endParaRPr lang="en-GB" dirty="0"/>
          </a:p>
        </p:txBody>
      </p:sp>
      <p:sp>
        <p:nvSpPr>
          <p:cNvPr id="5" name="FLD_PresentationTitle"/>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t>1</a:t>
            </a:fld>
            <a:endParaRPr lang="en-GB" dirty="0"/>
          </a:p>
        </p:txBody>
      </p:sp>
    </p:spTree>
    <p:extLst>
      <p:ext uri="{BB962C8B-B14F-4D97-AF65-F5344CB8AC3E}">
        <p14:creationId xmlns:p14="http://schemas.microsoft.com/office/powerpoint/2010/main" val="8914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Continuous Deployment</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Time to market</a:t>
            </a:r>
          </a:p>
          <a:p>
            <a:r>
              <a:rPr lang="en-US" sz="3600" dirty="0"/>
              <a:t>Reducing the risk</a:t>
            </a:r>
          </a:p>
          <a:p>
            <a:r>
              <a:rPr lang="en-US" sz="3600" dirty="0"/>
              <a:t>High quality application</a:t>
            </a:r>
          </a:p>
          <a:p>
            <a:r>
              <a:rPr lang="en-US" sz="3600" dirty="0"/>
              <a:t>Reduced cost</a:t>
            </a:r>
          </a:p>
          <a:p>
            <a:r>
              <a:rPr lang="en-US" sz="3600" dirty="0"/>
              <a:t>Happier team and better product</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10</a:t>
            </a:fld>
            <a:endParaRPr lang="en-GB" noProof="0" dirty="0"/>
          </a:p>
        </p:txBody>
      </p:sp>
      <p:pic>
        <p:nvPicPr>
          <p:cNvPr id="7" name="Picture 2" descr="Image result for cos effective">
            <a:extLst>
              <a:ext uri="{FF2B5EF4-FFF2-40B4-BE49-F238E27FC236}">
                <a16:creationId xmlns:a16="http://schemas.microsoft.com/office/drawing/2014/main" id="{C2A7C2F2-7895-4A5C-B7A6-F90FC988F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90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2</a:t>
            </a:r>
            <a:r>
              <a:rPr lang="lt-LT" dirty="0"/>
              <a:t>. </a:t>
            </a:r>
            <a:r>
              <a:rPr lang="en-US" dirty="0"/>
              <a:t>How it looks in practice?</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11</a:t>
            </a:fld>
            <a:endParaRPr lang="en-GB" dirty="0"/>
          </a:p>
        </p:txBody>
      </p:sp>
    </p:spTree>
    <p:extLst>
      <p:ext uri="{BB962C8B-B14F-4D97-AF65-F5344CB8AC3E}">
        <p14:creationId xmlns:p14="http://schemas.microsoft.com/office/powerpoint/2010/main" val="879818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(Manual part)</a:t>
            </a:r>
          </a:p>
        </p:txBody>
      </p:sp>
      <p:sp>
        <p:nvSpPr>
          <p:cNvPr id="3" name="Content Placeholder 2"/>
          <p:cNvSpPr>
            <a:spLocks noGrp="1"/>
          </p:cNvSpPr>
          <p:nvPr>
            <p:ph idx="1"/>
          </p:nvPr>
        </p:nvSpPr>
        <p:spPr>
          <a:xfrm>
            <a:off x="809624" y="1776845"/>
            <a:ext cx="10621963" cy="4067364"/>
          </a:xfrm>
        </p:spPr>
        <p:txBody>
          <a:bodyPr/>
          <a:lstStyle/>
          <a:p>
            <a:r>
              <a:rPr lang="en-US" sz="3200" dirty="0"/>
              <a:t>New code writing</a:t>
            </a:r>
          </a:p>
          <a:p>
            <a:r>
              <a:rPr lang="en-US" sz="3200" dirty="0"/>
              <a:t>Covering new code with unit tests</a:t>
            </a:r>
          </a:p>
          <a:p>
            <a:r>
              <a:rPr lang="en-US" sz="3200" dirty="0"/>
              <a:t>Local build checks if new code is working</a:t>
            </a:r>
          </a:p>
          <a:p>
            <a:r>
              <a:rPr lang="en-US" sz="3200" dirty="0"/>
              <a:t>Pull newly merge code, and resolve conflicts if any</a:t>
            </a:r>
          </a:p>
          <a:p>
            <a:r>
              <a:rPr lang="en-US" sz="3200" dirty="0"/>
              <a:t>Push your code to git</a:t>
            </a:r>
          </a:p>
          <a:p>
            <a:endParaRPr lang="en-US" sz="28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12</a:t>
            </a:fld>
            <a:endParaRPr lang="en-GB" noProof="0" dirty="0"/>
          </a:p>
        </p:txBody>
      </p:sp>
    </p:spTree>
    <p:extLst>
      <p:ext uri="{BB962C8B-B14F-4D97-AF65-F5344CB8AC3E}">
        <p14:creationId xmlns:p14="http://schemas.microsoft.com/office/powerpoint/2010/main" val="33846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Perform Continuous Delivery (Automated part)</a:t>
            </a:r>
          </a:p>
        </p:txBody>
      </p:sp>
      <p:sp>
        <p:nvSpPr>
          <p:cNvPr id="3" name="Content Placeholder 2"/>
          <p:cNvSpPr>
            <a:spLocks noGrp="1"/>
          </p:cNvSpPr>
          <p:nvPr>
            <p:ph idx="1"/>
          </p:nvPr>
        </p:nvSpPr>
        <p:spPr>
          <a:xfrm>
            <a:off x="809624" y="1533905"/>
            <a:ext cx="10621963" cy="4310304"/>
          </a:xfrm>
        </p:spPr>
        <p:txBody>
          <a:bodyPr/>
          <a:lstStyle/>
          <a:p>
            <a:r>
              <a:rPr lang="en-US" sz="3200" dirty="0"/>
              <a:t>Code format checks</a:t>
            </a:r>
          </a:p>
          <a:p>
            <a:r>
              <a:rPr lang="en-US" sz="3200" dirty="0"/>
              <a:t>Unit test</a:t>
            </a:r>
          </a:p>
          <a:p>
            <a:r>
              <a:rPr lang="en-US" sz="3200" dirty="0"/>
              <a:t>Build and deploy to stage</a:t>
            </a:r>
          </a:p>
          <a:p>
            <a:r>
              <a:rPr lang="en-US" sz="3200" dirty="0"/>
              <a:t>Integration/API/E2E tests</a:t>
            </a:r>
          </a:p>
          <a:p>
            <a:r>
              <a:rPr lang="en-US" sz="3200" dirty="0"/>
              <a:t>Code deploying in </a:t>
            </a:r>
            <a:r>
              <a:rPr lang="en-US" sz="3200" dirty="0" err="1"/>
              <a:t>produdction</a:t>
            </a:r>
            <a:endParaRPr lang="en-US" sz="3200" dirty="0"/>
          </a:p>
          <a:p>
            <a:endParaRPr lang="en-US" sz="20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13</a:t>
            </a:fld>
            <a:endParaRPr lang="en-GB" noProof="0" dirty="0"/>
          </a:p>
        </p:txBody>
      </p:sp>
    </p:spTree>
    <p:extLst>
      <p:ext uri="{BB962C8B-B14F-4D97-AF65-F5344CB8AC3E}">
        <p14:creationId xmlns:p14="http://schemas.microsoft.com/office/powerpoint/2010/main" val="11336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looks in the bank</a:t>
            </a:r>
          </a:p>
        </p:txBody>
      </p:sp>
      <p:sp>
        <p:nvSpPr>
          <p:cNvPr id="3" name="Content Placeholder 2"/>
          <p:cNvSpPr>
            <a:spLocks noGrp="1"/>
          </p:cNvSpPr>
          <p:nvPr>
            <p:ph idx="1"/>
          </p:nvPr>
        </p:nvSpPr>
        <p:spPr>
          <a:xfrm>
            <a:off x="809624" y="1533905"/>
            <a:ext cx="10621963" cy="4310304"/>
          </a:xfrm>
        </p:spPr>
        <p:txBody>
          <a:bodyPr/>
          <a:lstStyle/>
          <a:p>
            <a:r>
              <a:rPr lang="en-US" sz="2000" dirty="0"/>
              <a:t>Confidential demo</a:t>
            </a:r>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14</a:t>
            </a:fld>
            <a:endParaRPr lang="en-GB" noProof="0" dirty="0"/>
          </a:p>
        </p:txBody>
      </p:sp>
    </p:spTree>
    <p:extLst>
      <p:ext uri="{BB962C8B-B14F-4D97-AF65-F5344CB8AC3E}">
        <p14:creationId xmlns:p14="http://schemas.microsoft.com/office/powerpoint/2010/main" val="467749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looks in personal projects</a:t>
            </a:r>
          </a:p>
        </p:txBody>
      </p:sp>
      <p:sp>
        <p:nvSpPr>
          <p:cNvPr id="3" name="Content Placeholder 2"/>
          <p:cNvSpPr>
            <a:spLocks noGrp="1"/>
          </p:cNvSpPr>
          <p:nvPr>
            <p:ph idx="1"/>
          </p:nvPr>
        </p:nvSpPr>
        <p:spPr>
          <a:xfrm>
            <a:off x="809624" y="1533905"/>
            <a:ext cx="10621963" cy="4310304"/>
          </a:xfrm>
        </p:spPr>
        <p:txBody>
          <a:bodyPr/>
          <a:lstStyle/>
          <a:p>
            <a:r>
              <a:rPr lang="en-US" sz="3200" dirty="0"/>
              <a:t>Demo</a:t>
            </a:r>
          </a:p>
          <a:p>
            <a:endParaRPr lang="en-US" sz="2000" dirty="0"/>
          </a:p>
          <a:p>
            <a:endParaRPr lang="en-US" sz="32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15</a:t>
            </a:fld>
            <a:endParaRPr lang="en-GB" noProof="0" dirty="0"/>
          </a:p>
        </p:txBody>
      </p:sp>
    </p:spTree>
    <p:extLst>
      <p:ext uri="{BB962C8B-B14F-4D97-AF65-F5344CB8AC3E}">
        <p14:creationId xmlns:p14="http://schemas.microsoft.com/office/powerpoint/2010/main" val="347468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3</a:t>
            </a:r>
            <a:r>
              <a:rPr lang="lt-LT" dirty="0"/>
              <a:t>. </a:t>
            </a:r>
            <a:r>
              <a:rPr lang="en-US" dirty="0"/>
              <a:t>Tools</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16</a:t>
            </a:fld>
            <a:endParaRPr lang="en-GB" dirty="0"/>
          </a:p>
        </p:txBody>
      </p:sp>
    </p:spTree>
    <p:extLst>
      <p:ext uri="{BB962C8B-B14F-4D97-AF65-F5344CB8AC3E}">
        <p14:creationId xmlns:p14="http://schemas.microsoft.com/office/powerpoint/2010/main" val="318040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624" y="1533905"/>
            <a:ext cx="10621963" cy="4310304"/>
          </a:xfrm>
        </p:spPr>
        <p:txBody>
          <a:bodyPr/>
          <a:lstStyle/>
          <a:p>
            <a:endParaRPr lang="lt-LT" sz="3200" b="1" u="sng" dirty="0">
              <a:solidFill>
                <a:srgbClr val="0070C0"/>
              </a:solidFill>
            </a:endParaRP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a:xfrm>
            <a:off x="11404600" y="6351405"/>
            <a:ext cx="477736" cy="242418"/>
          </a:xfrm>
        </p:spPr>
        <p:txBody>
          <a:bodyPr/>
          <a:lstStyle/>
          <a:p>
            <a:fld id="{859873C9-BF5D-4A9A-BB31-45BBB7BABAF7}" type="slidenum">
              <a:rPr lang="en-GB" noProof="0" smtClean="0"/>
              <a:t>17</a:t>
            </a:fld>
            <a:endParaRPr lang="en-GB" noProof="0" dirty="0"/>
          </a:p>
        </p:txBody>
      </p:sp>
      <p:sp>
        <p:nvSpPr>
          <p:cNvPr id="8" name="Title 7">
            <a:extLst>
              <a:ext uri="{FF2B5EF4-FFF2-40B4-BE49-F238E27FC236}">
                <a16:creationId xmlns:a16="http://schemas.microsoft.com/office/drawing/2014/main" id="{06358C34-A921-4AAA-8F4B-94CF2DD5BF2B}"/>
              </a:ext>
            </a:extLst>
          </p:cNvPr>
          <p:cNvSpPr>
            <a:spLocks noGrp="1"/>
          </p:cNvSpPr>
          <p:nvPr>
            <p:ph type="title"/>
          </p:nvPr>
        </p:nvSpPr>
        <p:spPr/>
        <p:txBody>
          <a:bodyPr/>
          <a:lstStyle/>
          <a:p>
            <a:endParaRPr lang="lt-LT" dirty="0"/>
          </a:p>
        </p:txBody>
      </p:sp>
      <p:pic>
        <p:nvPicPr>
          <p:cNvPr id="4100" name="Picture 4" descr="Image result for travis ci">
            <a:extLst>
              <a:ext uri="{FF2B5EF4-FFF2-40B4-BE49-F238E27FC236}">
                <a16:creationId xmlns:a16="http://schemas.microsoft.com/office/drawing/2014/main" id="{F7410A72-3EDB-47E1-BE81-CA4061585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13" y="818603"/>
            <a:ext cx="4505492" cy="450549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eroku">
            <a:extLst>
              <a:ext uri="{FF2B5EF4-FFF2-40B4-BE49-F238E27FC236}">
                <a16:creationId xmlns:a16="http://schemas.microsoft.com/office/drawing/2014/main" id="{E1574296-DA1E-469D-B6FB-55FCD886D6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8484" y="597539"/>
            <a:ext cx="4505492" cy="494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2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en-US" dirty="0"/>
              <a:t>Practice!!!</a:t>
            </a:r>
            <a:endParaRPr lang="en-GB" dirty="0"/>
          </a:p>
        </p:txBody>
      </p:sp>
      <p:sp>
        <p:nvSpPr>
          <p:cNvPr id="8" name="Subtitle 7"/>
          <p:cNvSpPr>
            <a:spLocks noGrp="1"/>
          </p:cNvSpPr>
          <p:nvPr>
            <p:ph type="subTitle" idx="1"/>
          </p:nvPr>
        </p:nvSpPr>
        <p:spPr>
          <a:xfrm>
            <a:off x="1948867" y="3892550"/>
            <a:ext cx="8005624" cy="854599"/>
          </a:xfrm>
        </p:spPr>
        <p:txBody>
          <a:bodyPr/>
          <a:lstStyle/>
          <a:p>
            <a:pPr>
              <a:buNone/>
            </a:pPr>
            <a:r>
              <a:rPr lang="en-GB" dirty="0"/>
              <a:t>https://github.com/mantelisb/CICD-lecture/blob/master/instructions.md</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18</a:t>
            </a:fld>
            <a:endParaRPr lang="en-GB" dirty="0"/>
          </a:p>
        </p:txBody>
      </p:sp>
    </p:spTree>
    <p:extLst>
      <p:ext uri="{BB962C8B-B14F-4D97-AF65-F5344CB8AC3E}">
        <p14:creationId xmlns:p14="http://schemas.microsoft.com/office/powerpoint/2010/main" val="267222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2100" cy="1052240"/>
          </a:xfrm>
        </p:spPr>
        <p:txBody>
          <a:bodyPr anchor="t">
            <a:normAutofit/>
          </a:bodyPr>
          <a:lstStyle/>
          <a:p>
            <a:r>
              <a:rPr lang="en-US" b="1" dirty="0"/>
              <a:t>Expected result</a:t>
            </a:r>
          </a:p>
        </p:txBody>
      </p:sp>
      <p:pic>
        <p:nvPicPr>
          <p:cNvPr id="3" name="Picture 2">
            <a:extLst>
              <a:ext uri="{FF2B5EF4-FFF2-40B4-BE49-F238E27FC236}">
                <a16:creationId xmlns:a16="http://schemas.microsoft.com/office/drawing/2014/main" id="{C94EDC84-EB3E-45EE-ACA2-C426AB52BDA2}"/>
              </a:ext>
            </a:extLst>
          </p:cNvPr>
          <p:cNvPicPr>
            <a:picLocks noChangeAspect="1"/>
          </p:cNvPicPr>
          <p:nvPr/>
        </p:nvPicPr>
        <p:blipFill>
          <a:blip r:embed="rId3"/>
          <a:stretch>
            <a:fillRect/>
          </a:stretch>
        </p:blipFill>
        <p:spPr>
          <a:xfrm>
            <a:off x="1746118" y="1763713"/>
            <a:ext cx="8698178" cy="4175125"/>
          </a:xfrm>
          <a:prstGeom prst="rect">
            <a:avLst/>
          </a:prstGeom>
          <a:noFill/>
        </p:spPr>
      </p:pic>
      <p:sp>
        <p:nvSpPr>
          <p:cNvPr id="13" name="Date Placeholder 3">
            <a:extLst>
              <a:ext uri="{FF2B5EF4-FFF2-40B4-BE49-F238E27FC236}">
                <a16:creationId xmlns:a16="http://schemas.microsoft.com/office/drawing/2014/main" id="{F32262D1-EA27-457D-A5DF-0DCC180D2948}"/>
              </a:ext>
            </a:extLst>
          </p:cNvPr>
          <p:cNvSpPr>
            <a:spLocks noGrp="1"/>
          </p:cNvSpPr>
          <p:nvPr>
            <p:ph type="dt" sz="half" idx="10"/>
          </p:nvPr>
        </p:nvSpPr>
        <p:spPr>
          <a:xfrm>
            <a:off x="9568800" y="6351405"/>
            <a:ext cx="1835800" cy="242607"/>
          </a:xfrm>
        </p:spPr>
        <p:txBody>
          <a:bodyPr/>
          <a:lstStyle/>
          <a:p>
            <a:endParaRPr lang="en-GB" noProof="0"/>
          </a:p>
        </p:txBody>
      </p:sp>
      <p:sp>
        <p:nvSpPr>
          <p:cNvPr id="15" name="Footer Placeholder 4">
            <a:extLst>
              <a:ext uri="{FF2B5EF4-FFF2-40B4-BE49-F238E27FC236}">
                <a16:creationId xmlns:a16="http://schemas.microsoft.com/office/drawing/2014/main" id="{963DA23C-9698-4450-BA08-4EBB909B2249}"/>
              </a:ext>
            </a:extLst>
          </p:cNvPr>
          <p:cNvSpPr>
            <a:spLocks noGrp="1"/>
          </p:cNvSpPr>
          <p:nvPr>
            <p:ph type="ftr" sz="quarter" idx="11"/>
          </p:nvPr>
        </p:nvSpPr>
        <p:spPr>
          <a:xfrm>
            <a:off x="4456800" y="6351405"/>
            <a:ext cx="5112000" cy="242418"/>
          </a:xfrm>
        </p:spPr>
        <p:txBody>
          <a:bodyPr/>
          <a:lstStyle/>
          <a:p>
            <a:endParaRPr lang="en-GB" noProof="0"/>
          </a:p>
        </p:txBody>
      </p:sp>
      <p:sp>
        <p:nvSpPr>
          <p:cNvPr id="6" name="Slide Number Placeholder 5"/>
          <p:cNvSpPr>
            <a:spLocks noGrp="1"/>
          </p:cNvSpPr>
          <p:nvPr>
            <p:ph type="sldNum" sz="quarter" idx="12"/>
          </p:nvPr>
        </p:nvSpPr>
        <p:spPr>
          <a:xfrm>
            <a:off x="11404600" y="6351405"/>
            <a:ext cx="477736" cy="242418"/>
          </a:xfrm>
        </p:spPr>
        <p:txBody>
          <a:bodyPr anchor="t">
            <a:normAutofit/>
          </a:bodyPr>
          <a:lstStyle/>
          <a:p>
            <a:pPr>
              <a:spcAft>
                <a:spcPts val="600"/>
              </a:spcAft>
            </a:pPr>
            <a:fld id="{859873C9-BF5D-4A9A-BB31-45BBB7BABAF7}" type="slidenum">
              <a:rPr lang="en-GB" noProof="0" smtClean="0"/>
              <a:pPr>
                <a:spcAft>
                  <a:spcPts val="600"/>
                </a:spcAft>
              </a:pPr>
              <a:t>19</a:t>
            </a:fld>
            <a:endParaRPr lang="en-GB" noProof="0"/>
          </a:p>
        </p:txBody>
      </p:sp>
    </p:spTree>
    <p:extLst>
      <p:ext uri="{BB962C8B-B14F-4D97-AF65-F5344CB8AC3E}">
        <p14:creationId xmlns:p14="http://schemas.microsoft.com/office/powerpoint/2010/main" val="394158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lt-LT" dirty="0" err="1"/>
              <a:t>Agenda</a:t>
            </a:r>
            <a:endParaRPr lang="en-GB" dirty="0"/>
          </a:p>
        </p:txBody>
      </p:sp>
      <p:sp>
        <p:nvSpPr>
          <p:cNvPr id="9" name="Content Placeholder 8"/>
          <p:cNvSpPr>
            <a:spLocks noGrp="1"/>
          </p:cNvSpPr>
          <p:nvPr>
            <p:ph idx="1"/>
          </p:nvPr>
        </p:nvSpPr>
        <p:spPr/>
        <p:txBody>
          <a:bodyPr/>
          <a:lstStyle/>
          <a:p>
            <a:pPr marL="457200" indent="-457200">
              <a:buFont typeface="+mj-lt"/>
              <a:buAutoNum type="arabicPeriod"/>
            </a:pPr>
            <a:r>
              <a:rPr lang="en-US" sz="3600" dirty="0"/>
              <a:t>CI/CD explanation</a:t>
            </a:r>
          </a:p>
          <a:p>
            <a:pPr marL="457200" indent="-457200">
              <a:buFont typeface="+mj-lt"/>
              <a:buAutoNum type="arabicPeriod"/>
            </a:pPr>
            <a:r>
              <a:rPr lang="en-US" sz="3600" dirty="0"/>
              <a:t>How it looks in practice?</a:t>
            </a:r>
          </a:p>
          <a:p>
            <a:pPr marL="457200" indent="-457200">
              <a:buFont typeface="+mj-lt"/>
              <a:buAutoNum type="arabicPeriod"/>
            </a:pPr>
            <a:r>
              <a:rPr lang="en-US" sz="3600" dirty="0"/>
              <a:t>Tools</a:t>
            </a:r>
          </a:p>
          <a:p>
            <a:pPr marL="457200" indent="-457200">
              <a:buFont typeface="+mj-lt"/>
              <a:buAutoNum type="arabicPeriod"/>
            </a:pPr>
            <a:r>
              <a:rPr lang="en-US" sz="3600" dirty="0"/>
              <a:t>Practice</a:t>
            </a:r>
            <a:endParaRPr lang="lt-LT" sz="3600"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4C8C45C-947F-4981-8B3F-4F32E973C901}" type="slidenum">
              <a:rPr lang="en-GB" smtClean="0"/>
              <a:pPr/>
              <a:t>2</a:t>
            </a:fld>
            <a:endParaRPr lang="en-GB" dirty="0"/>
          </a:p>
        </p:txBody>
      </p:sp>
    </p:spTree>
    <p:extLst>
      <p:ext uri="{BB962C8B-B14F-4D97-AF65-F5344CB8AC3E}">
        <p14:creationId xmlns:p14="http://schemas.microsoft.com/office/powerpoint/2010/main" val="804516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 r="4"/>
          <a:stretch>
            <a:fillRect/>
          </a:stretch>
        </p:blipFill>
        <p:spPr/>
      </p:pic>
      <p:sp>
        <p:nvSpPr>
          <p:cNvPr id="7" name="Title 6"/>
          <p:cNvSpPr>
            <a:spLocks noGrp="1"/>
          </p:cNvSpPr>
          <p:nvPr>
            <p:ph type="ctrTitle"/>
          </p:nvPr>
        </p:nvSpPr>
        <p:spPr/>
        <p:txBody>
          <a:bodyPr/>
          <a:lstStyle/>
          <a:p>
            <a:r>
              <a:rPr lang="lt-LT" dirty="0"/>
              <a:t>1. </a:t>
            </a:r>
            <a:r>
              <a:rPr lang="en-US" dirty="0"/>
              <a:t>What is CI/CD?</a:t>
            </a:r>
            <a:endParaRPr lang="en-GB" dirty="0"/>
          </a:p>
        </p:txBody>
      </p:sp>
      <p:sp>
        <p:nvSpPr>
          <p:cNvPr id="8" name="Subtitle 7"/>
          <p:cNvSpPr>
            <a:spLocks noGrp="1"/>
          </p:cNvSpPr>
          <p:nvPr>
            <p:ph type="subTitle" idx="1"/>
          </p:nvPr>
        </p:nvSpPr>
        <p:spPr/>
        <p:txBody>
          <a:bodyPr/>
          <a:lstStyle/>
          <a:p>
            <a:pPr>
              <a:buNone/>
            </a:pPr>
            <a:endParaRPr lang="en-GB" dirty="0"/>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4C8C45C-947F-4981-8B3F-4F32E973C901}" type="slidenum">
              <a:rPr lang="en-GB" smtClean="0"/>
              <a:pPr/>
              <a:t>3</a:t>
            </a:fld>
            <a:endParaRPr lang="en-GB" dirty="0"/>
          </a:p>
        </p:txBody>
      </p:sp>
    </p:spTree>
    <p:extLst>
      <p:ext uri="{BB962C8B-B14F-4D97-AF65-F5344CB8AC3E}">
        <p14:creationId xmlns:p14="http://schemas.microsoft.com/office/powerpoint/2010/main" val="179695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81665"/>
            <a:ext cx="9182100" cy="1052240"/>
          </a:xfrm>
        </p:spPr>
        <p:txBody>
          <a:bodyPr/>
          <a:lstStyle/>
          <a:p>
            <a:r>
              <a:rPr lang="en-US" dirty="0"/>
              <a:t>CI/CD</a:t>
            </a:r>
            <a:endParaRPr lang="lt-LT" dirty="0"/>
          </a:p>
        </p:txBody>
      </p:sp>
      <p:sp>
        <p:nvSpPr>
          <p:cNvPr id="3" name="Content Placeholder 2"/>
          <p:cNvSpPr>
            <a:spLocks noGrp="1"/>
          </p:cNvSpPr>
          <p:nvPr>
            <p:ph idx="1"/>
          </p:nvPr>
        </p:nvSpPr>
        <p:spPr>
          <a:xfrm>
            <a:off x="809624" y="1533905"/>
            <a:ext cx="10621963" cy="4310304"/>
          </a:xfrm>
        </p:spPr>
        <p:txBody>
          <a:bodyPr/>
          <a:lstStyle/>
          <a:p>
            <a:r>
              <a:rPr lang="en-US" b="1" dirty="0"/>
              <a:t>Linux</a:t>
            </a:r>
            <a:r>
              <a:rPr lang="en-US" dirty="0"/>
              <a:t> </a:t>
            </a:r>
            <a:endParaRPr lang="lt-LT" dirty="0"/>
          </a:p>
          <a:p>
            <a:pPr marL="0" indent="0">
              <a:buNone/>
            </a:pPr>
            <a:r>
              <a:rPr lang="lt-LT" dirty="0"/>
              <a:t>	</a:t>
            </a:r>
            <a:r>
              <a:rPr lang="en-US" dirty="0" err="1"/>
              <a:t>sudo</a:t>
            </a:r>
            <a:r>
              <a:rPr lang="en-US" dirty="0"/>
              <a:t> apt-get install git</a:t>
            </a:r>
            <a:endParaRPr lang="lt-LT" dirty="0"/>
          </a:p>
          <a:p>
            <a:pPr marL="0" indent="0">
              <a:buNone/>
            </a:pPr>
            <a:r>
              <a:rPr lang="lt-LT" dirty="0"/>
              <a:t>	</a:t>
            </a:r>
            <a:r>
              <a:rPr lang="en-US" dirty="0" err="1"/>
              <a:t>sudo</a:t>
            </a:r>
            <a:r>
              <a:rPr lang="en-US" dirty="0"/>
              <a:t> yum install git</a:t>
            </a:r>
            <a:endParaRPr lang="lt-LT" dirty="0"/>
          </a:p>
          <a:p>
            <a:r>
              <a:rPr lang="en-US" b="1" dirty="0"/>
              <a:t>Mac</a:t>
            </a:r>
            <a:r>
              <a:rPr lang="en-US" dirty="0"/>
              <a:t> </a:t>
            </a:r>
            <a:endParaRPr lang="lt-LT" dirty="0"/>
          </a:p>
          <a:p>
            <a:pPr marL="0" indent="0">
              <a:buNone/>
            </a:pPr>
            <a:r>
              <a:rPr lang="lt-LT" dirty="0"/>
              <a:t>	</a:t>
            </a:r>
            <a:r>
              <a:rPr lang="en-US" dirty="0">
                <a:hlinkClick r:id="rId3"/>
              </a:rPr>
              <a:t>http://git-scm.com/download/mac </a:t>
            </a:r>
            <a:endParaRPr lang="lt-LT" dirty="0"/>
          </a:p>
          <a:p>
            <a:pPr marL="0" indent="0">
              <a:buNone/>
            </a:pPr>
            <a:endParaRPr lang="lt-LT" dirty="0"/>
          </a:p>
          <a:p>
            <a:r>
              <a:rPr lang="en-US" b="1" dirty="0"/>
              <a:t>Windows</a:t>
            </a:r>
            <a:endParaRPr lang="lt-LT" b="1" dirty="0"/>
          </a:p>
          <a:p>
            <a:pPr marL="0" indent="0">
              <a:buNone/>
            </a:pPr>
            <a:r>
              <a:rPr lang="lt-LT" dirty="0"/>
              <a:t>	</a:t>
            </a:r>
            <a:r>
              <a:rPr lang="en-US" dirty="0">
                <a:hlinkClick r:id="rId4"/>
              </a:rPr>
              <a:t>http://git-scm.com/download/win</a:t>
            </a:r>
            <a:endParaRPr lang="lt-LT"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a:xfrm>
            <a:off x="11404600" y="6351405"/>
            <a:ext cx="477736" cy="242418"/>
          </a:xfrm>
        </p:spPr>
        <p:txBody>
          <a:bodyPr/>
          <a:lstStyle/>
          <a:p>
            <a:fld id="{859873C9-BF5D-4A9A-BB31-45BBB7BABAF7}" type="slidenum">
              <a:rPr lang="en-GB" noProof="0" smtClean="0"/>
              <a:t>4</a:t>
            </a:fld>
            <a:endParaRPr lang="en-GB" noProof="0" dirty="0"/>
          </a:p>
        </p:txBody>
      </p:sp>
      <p:pic>
        <p:nvPicPr>
          <p:cNvPr id="1026" name="Picture 2">
            <a:extLst>
              <a:ext uri="{FF2B5EF4-FFF2-40B4-BE49-F238E27FC236}">
                <a16:creationId xmlns:a16="http://schemas.microsoft.com/office/drawing/2014/main" id="{652AFBB6-E0A7-4EB1-B67C-09B1C8FB8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064" y="131994"/>
            <a:ext cx="11130446" cy="659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4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4" y="481665"/>
            <a:ext cx="11098111" cy="1052240"/>
          </a:xfrm>
        </p:spPr>
        <p:txBody>
          <a:bodyPr/>
          <a:lstStyle/>
          <a:p>
            <a:r>
              <a:rPr lang="en-US" b="1" dirty="0"/>
              <a:t>Why we need </a:t>
            </a:r>
            <a:r>
              <a:rPr lang="lt-LT" b="1" dirty="0" err="1"/>
              <a:t>Continuous</a:t>
            </a:r>
            <a:r>
              <a:rPr lang="lt-LT" b="1" dirty="0"/>
              <a:t> </a:t>
            </a:r>
            <a:r>
              <a:rPr lang="lt-LT" b="1" dirty="0" err="1"/>
              <a:t>Integratio</a:t>
            </a:r>
            <a:r>
              <a:rPr lang="en-US" b="1" dirty="0"/>
              <a:t>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Many developers</a:t>
            </a:r>
          </a:p>
          <a:p>
            <a:r>
              <a:rPr lang="en-US" sz="3600" dirty="0"/>
              <a:t>Shared repository</a:t>
            </a:r>
          </a:p>
          <a:p>
            <a:r>
              <a:rPr lang="en-US" sz="3600" dirty="0"/>
              <a:t>Frequent integration of code</a:t>
            </a:r>
          </a:p>
          <a:p>
            <a:pPr marL="0" indent="0">
              <a:buNone/>
            </a:pPr>
            <a:endParaRPr lang="en-US"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5</a:t>
            </a:fld>
            <a:endParaRPr lang="en-GB" noProof="0" dirty="0"/>
          </a:p>
        </p:txBody>
      </p:sp>
      <p:pic>
        <p:nvPicPr>
          <p:cNvPr id="2054" name="Picture 6" descr="Image result for mess in repository">
            <a:extLst>
              <a:ext uri="{FF2B5EF4-FFF2-40B4-BE49-F238E27FC236}">
                <a16:creationId xmlns:a16="http://schemas.microsoft.com/office/drawing/2014/main" id="{11109BAC-C537-4CC0-9FF8-154D2F632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326" y="1395663"/>
            <a:ext cx="4880009" cy="406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2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a:t>
            </a:r>
            <a:r>
              <a:rPr lang="lt-LT" b="1" dirty="0" err="1"/>
              <a:t>Continuous</a:t>
            </a:r>
            <a:r>
              <a:rPr lang="lt-LT" b="1" dirty="0"/>
              <a:t> </a:t>
            </a:r>
            <a:r>
              <a:rPr lang="lt-LT" b="1" dirty="0" err="1"/>
              <a:t>Integration</a:t>
            </a:r>
            <a:r>
              <a:rPr lang="en-US" b="1" dirty="0"/>
              <a:t> work?</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As often as you want</a:t>
            </a:r>
          </a:p>
          <a:p>
            <a:r>
              <a:rPr lang="en-US" sz="3600" dirty="0"/>
              <a:t>Automated test cases</a:t>
            </a:r>
          </a:p>
          <a:p>
            <a:r>
              <a:rPr lang="en-US" sz="3600" dirty="0"/>
              <a:t>Automated builds</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6</a:t>
            </a:fld>
            <a:endParaRPr lang="en-GB" noProof="0" dirty="0"/>
          </a:p>
        </p:txBody>
      </p:sp>
      <p:pic>
        <p:nvPicPr>
          <p:cNvPr id="3074" name="Picture 2">
            <a:extLst>
              <a:ext uri="{FF2B5EF4-FFF2-40B4-BE49-F238E27FC236}">
                <a16:creationId xmlns:a16="http://schemas.microsoft.com/office/drawing/2014/main" id="{817C6C26-5E0D-458C-AFE1-5D6F518F5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794" y="2921470"/>
            <a:ext cx="6352674" cy="3176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26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b="1" dirty="0" err="1"/>
              <a:t>Benefits</a:t>
            </a:r>
            <a:r>
              <a:rPr lang="lt-LT" b="1" dirty="0"/>
              <a:t> </a:t>
            </a:r>
            <a:r>
              <a:rPr lang="lt-LT" b="1" dirty="0" err="1"/>
              <a:t>of</a:t>
            </a:r>
            <a:r>
              <a:rPr lang="lt-LT" b="1" dirty="0"/>
              <a:t> </a:t>
            </a:r>
            <a:r>
              <a:rPr lang="en-US" b="1" dirty="0"/>
              <a:t>Continuous</a:t>
            </a:r>
            <a:r>
              <a:rPr lang="lt-LT" b="1" dirty="0"/>
              <a:t> </a:t>
            </a:r>
            <a:r>
              <a:rPr lang="lt-LT" b="1" dirty="0" err="1"/>
              <a:t>Integration</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Reduces b</a:t>
            </a:r>
            <a:r>
              <a:rPr lang="lt-LT" sz="3600" dirty="0" err="1"/>
              <a:t>ug</a:t>
            </a:r>
            <a:r>
              <a:rPr lang="lt-LT" sz="3600" dirty="0"/>
              <a:t> </a:t>
            </a:r>
            <a:r>
              <a:rPr lang="en-US" sz="3600" dirty="0"/>
              <a:t>d</a:t>
            </a:r>
            <a:r>
              <a:rPr lang="lt-LT" sz="3600" dirty="0" err="1"/>
              <a:t>etection</a:t>
            </a:r>
            <a:endParaRPr lang="en-US" sz="3600" dirty="0"/>
          </a:p>
          <a:p>
            <a:r>
              <a:rPr lang="en-US" sz="3600" dirty="0"/>
              <a:t>Automating the process</a:t>
            </a:r>
          </a:p>
          <a:p>
            <a:r>
              <a:rPr lang="en-US" sz="3600" dirty="0"/>
              <a:t>The process becomes transparent</a:t>
            </a:r>
          </a:p>
          <a:p>
            <a:endParaRPr lang="en-US" sz="3600" dirty="0"/>
          </a:p>
          <a:p>
            <a:r>
              <a:rPr lang="en-US" sz="3600" dirty="0"/>
              <a:t>Cost-effective process</a:t>
            </a:r>
          </a:p>
          <a:p>
            <a:r>
              <a:rPr lang="en-US" sz="3600" dirty="0"/>
              <a:t>Confidence</a:t>
            </a:r>
          </a:p>
          <a:p>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7</a:t>
            </a:fld>
            <a:endParaRPr lang="en-GB" noProof="0" dirty="0"/>
          </a:p>
        </p:txBody>
      </p:sp>
      <p:pic>
        <p:nvPicPr>
          <p:cNvPr id="1026" name="Picture 2" descr="Image result for cos effective">
            <a:extLst>
              <a:ext uri="{FF2B5EF4-FFF2-40B4-BE49-F238E27FC236}">
                <a16:creationId xmlns:a16="http://schemas.microsoft.com/office/drawing/2014/main" id="{CE230449-9EC5-4B6B-A529-91C4978D7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353" y="1514582"/>
            <a:ext cx="3702468" cy="370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9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Continuous</a:t>
            </a:r>
            <a:r>
              <a:rPr lang="lt-LT" b="1" dirty="0"/>
              <a:t> </a:t>
            </a:r>
            <a:r>
              <a:rPr lang="en-US" b="1" dirty="0"/>
              <a:t>Deployment is needed?</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Deliver software with lower risk and money</a:t>
            </a:r>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8</a:t>
            </a:fld>
            <a:endParaRPr lang="en-GB" noProof="0" dirty="0"/>
          </a:p>
        </p:txBody>
      </p:sp>
      <p:pic>
        <p:nvPicPr>
          <p:cNvPr id="2050" name="Picture 2" descr="Image result for changes">
            <a:extLst>
              <a:ext uri="{FF2B5EF4-FFF2-40B4-BE49-F238E27FC236}">
                <a16:creationId xmlns:a16="http://schemas.microsoft.com/office/drawing/2014/main" id="{218C5FC5-95F4-4424-A7E5-12837845B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0796" y="2458880"/>
            <a:ext cx="5870408" cy="3892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3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Continuous</a:t>
            </a:r>
            <a:r>
              <a:rPr lang="lt-LT" b="1" dirty="0"/>
              <a:t> </a:t>
            </a:r>
            <a:r>
              <a:rPr lang="en-US" b="1" dirty="0"/>
              <a:t>Deployment works?</a:t>
            </a:r>
            <a:endParaRPr lang="lt-LT" b="1" dirty="0"/>
          </a:p>
        </p:txBody>
      </p:sp>
      <p:sp>
        <p:nvSpPr>
          <p:cNvPr id="3" name="Content Placeholder 2"/>
          <p:cNvSpPr>
            <a:spLocks noGrp="1"/>
          </p:cNvSpPr>
          <p:nvPr>
            <p:ph idx="1"/>
          </p:nvPr>
        </p:nvSpPr>
        <p:spPr>
          <a:xfrm>
            <a:off x="809624" y="1533905"/>
            <a:ext cx="10621963" cy="4310304"/>
          </a:xfrm>
        </p:spPr>
        <p:txBody>
          <a:bodyPr/>
          <a:lstStyle/>
          <a:p>
            <a:r>
              <a:rPr lang="en-US" sz="3600" dirty="0"/>
              <a:t>Software build will automatically deploy if it passes all tests</a:t>
            </a:r>
            <a:endParaRPr lang="lt-LT" sz="3600" dirty="0"/>
          </a:p>
        </p:txBody>
      </p:sp>
      <p:sp>
        <p:nvSpPr>
          <p:cNvPr id="4" name="Date Placeholder 3"/>
          <p:cNvSpPr>
            <a:spLocks noGrp="1"/>
          </p:cNvSpPr>
          <p:nvPr>
            <p:ph type="dt" sz="half" idx="10"/>
          </p:nvPr>
        </p:nvSpPr>
        <p:spPr/>
        <p:txBody>
          <a:bodyPr/>
          <a:lstStyle/>
          <a:p>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859873C9-BF5D-4A9A-BB31-45BBB7BABAF7}" type="slidenum">
              <a:rPr lang="en-GB" noProof="0" smtClean="0"/>
              <a:t>9</a:t>
            </a:fld>
            <a:endParaRPr lang="en-GB" noProof="0" dirty="0"/>
          </a:p>
        </p:txBody>
      </p:sp>
      <p:pic>
        <p:nvPicPr>
          <p:cNvPr id="4104" name="Picture 8" descr="Image result for automatic continuous deployment">
            <a:extLst>
              <a:ext uri="{FF2B5EF4-FFF2-40B4-BE49-F238E27FC236}">
                <a16:creationId xmlns:a16="http://schemas.microsoft.com/office/drawing/2014/main" id="{4B766418-C0A7-46A4-877D-77F2B90D2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3200" y="2115789"/>
            <a:ext cx="7381374" cy="4478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953845"/>
      </p:ext>
    </p:extLst>
  </p:cSld>
  <p:clrMapOvr>
    <a:masterClrMapping/>
  </p:clrMapOvr>
</p:sld>
</file>

<file path=ppt/theme/theme1.xml><?xml version="1.0" encoding="utf-8"?>
<a:theme xmlns:a="http://schemas.openxmlformats.org/drawingml/2006/main" name="Blank">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spcBef>
            <a:spcPts val="600"/>
          </a:spcBef>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600"/>
          </a:spcBef>
          <a:defRPr sz="2000" dirty="0" err="1"/>
        </a:defPPr>
      </a:lstStyle>
    </a:txDef>
  </a:objectDefaults>
  <a:extraClrSchemeLst/>
  <a:extLst>
    <a:ext uri="{05A4C25C-085E-4340-85A3-A5531E510DB2}">
      <thm15:themeFamily xmlns:thm15="http://schemas.microsoft.com/office/thememl/2012/main" name="Blank.potx" id="{D2C6DCFF-3379-4384-8467-5400BD310D4A}" vid="{9BE18BBA-6D64-425E-81B7-8AF6B2C00DA8}"/>
    </a:ext>
  </a:extLst>
</a:theme>
</file>

<file path=ppt/theme/theme2.xml><?xml version="1.0" encoding="utf-8"?>
<a:theme xmlns:a="http://schemas.openxmlformats.org/drawingml/2006/main" name="Office-tema">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wedbank">
      <a:dk1>
        <a:srgbClr val="512B2B"/>
      </a:dk1>
      <a:lt1>
        <a:sysClr val="window" lastClr="FFFFFF"/>
      </a:lt1>
      <a:dk2>
        <a:srgbClr val="000000"/>
      </a:dk2>
      <a:lt2>
        <a:srgbClr val="FFFFFF"/>
      </a:lt2>
      <a:accent1>
        <a:srgbClr val="EE7023"/>
      </a:accent1>
      <a:accent2>
        <a:srgbClr val="FDC129"/>
      </a:accent2>
      <a:accent3>
        <a:srgbClr val="31A3AE"/>
      </a:accent3>
      <a:accent4>
        <a:srgbClr val="C5569A"/>
      </a:accent4>
      <a:accent5>
        <a:srgbClr val="D4B8A3"/>
      </a:accent5>
      <a:accent6>
        <a:srgbClr val="8ACDC3"/>
      </a:accent6>
      <a:hlink>
        <a:srgbClr val="EE7023"/>
      </a:hlink>
      <a:folHlink>
        <a:srgbClr val="FDC129"/>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ED4169A17A9943A0C4D616F29F7EA9" ma:contentTypeVersion="2" ma:contentTypeDescription="Create a new document." ma:contentTypeScope="" ma:versionID="ee2590c771e3efcf6e927d932d0f80bf">
  <xsd:schema xmlns:xsd="http://www.w3.org/2001/XMLSchema" xmlns:xs="http://www.w3.org/2001/XMLSchema" xmlns:p="http://schemas.microsoft.com/office/2006/metadata/properties" xmlns:ns2="6ed449f5-9e03-46ec-8941-bbdaa84be2a0" targetNamespace="http://schemas.microsoft.com/office/2006/metadata/properties" ma:root="true" ma:fieldsID="14228b68809949e600f8d74e51d27844" ns2:_="">
    <xsd:import namespace="6ed449f5-9e03-46ec-8941-bbdaa84be2a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d449f5-9e03-46ec-8941-bbdaa84be2a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C8E36-112B-4773-8318-FE4A82DF39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d449f5-9e03-46ec-8941-bbdaa84be2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D6C778-C4AA-4A66-B6B5-60690C5199C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98144AE-B0E9-4A9D-8BA0-7C7CD27128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549</TotalTime>
  <Words>644</Words>
  <Application>Microsoft Office PowerPoint</Application>
  <PresentationFormat>Widescreen</PresentationFormat>
  <Paragraphs>146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Symbol</vt:lpstr>
      <vt:lpstr>Wingdings 2</vt:lpstr>
      <vt:lpstr>Blank</vt:lpstr>
      <vt:lpstr>CI/CD</vt:lpstr>
      <vt:lpstr>Agenda</vt:lpstr>
      <vt:lpstr>1. What is CI/CD?</vt:lpstr>
      <vt:lpstr>CI/CD</vt:lpstr>
      <vt:lpstr>Why we need Continuous Integration?</vt:lpstr>
      <vt:lpstr>How Continuous Integration work?</vt:lpstr>
      <vt:lpstr>Benefits of Continuous Integration</vt:lpstr>
      <vt:lpstr>Why Continuous Deployment is needed?</vt:lpstr>
      <vt:lpstr>How Continuous Deployment works?</vt:lpstr>
      <vt:lpstr>Benefits of Continuous Deployment</vt:lpstr>
      <vt:lpstr>2. How it looks in practice?</vt:lpstr>
      <vt:lpstr>How To Perform Continuous Delivery (Manual part)</vt:lpstr>
      <vt:lpstr>How To Perform Continuous Delivery (Automated part)</vt:lpstr>
      <vt:lpstr>How It looks in the bank</vt:lpstr>
      <vt:lpstr>How It looks in personal projects</vt:lpstr>
      <vt:lpstr>3. Tools</vt:lpstr>
      <vt:lpstr>PowerPoint Presentation</vt:lpstr>
      <vt:lpstr>Practice!!!</vt:lpstr>
      <vt:lpstr>Expected 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dc:title>
  <dc:creator>Mantas Boronilščikovas</dc:creator>
  <cp:lastModifiedBy>Mantas Boronilščikovas</cp:lastModifiedBy>
  <cp:revision>6</cp:revision>
  <dcterms:created xsi:type="dcterms:W3CDTF">2021-02-10T14:14:45Z</dcterms:created>
  <dcterms:modified xsi:type="dcterms:W3CDTF">2021-02-10T23:25:02Z</dcterms:modified>
</cp:coreProperties>
</file>