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48F5A-35B2-4964-80E5-2DCF2D3AA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92" y="461395"/>
            <a:ext cx="6241410" cy="1473978"/>
          </a:xfrm>
        </p:spPr>
        <p:txBody>
          <a:bodyPr>
            <a:normAutofit/>
          </a:bodyPr>
          <a:lstStyle/>
          <a:p>
            <a:r>
              <a:rPr lang="en-US" sz="66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Arkanoid</a:t>
            </a:r>
            <a:r>
              <a:rPr lang="en-US" sz="6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3000</a:t>
            </a:r>
            <a:endParaRPr lang="ru-RU" sz="66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250FB6-DD12-4466-BF80-5265FC55C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Подготовил Муравьёв Артём</a:t>
            </a:r>
          </a:p>
        </p:txBody>
      </p:sp>
    </p:spTree>
    <p:extLst>
      <p:ext uri="{BB962C8B-B14F-4D97-AF65-F5344CB8AC3E}">
        <p14:creationId xmlns:p14="http://schemas.microsoft.com/office/powerpoint/2010/main" val="426338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4E61C-1CA9-4BE5-905E-4C863564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 классического </a:t>
            </a:r>
            <a:r>
              <a:rPr lang="ru-RU" sz="2000" dirty="0" err="1"/>
              <a:t>арканоида</a:t>
            </a:r>
            <a:r>
              <a:rPr lang="ru-RU" sz="2000" dirty="0"/>
              <a:t> – набрать как можно больше очков</a:t>
            </a:r>
            <a:r>
              <a:rPr lang="en-US" sz="2000" dirty="0"/>
              <a:t>,</a:t>
            </a:r>
            <a:r>
              <a:rPr lang="ru-RU" sz="2000" dirty="0"/>
              <a:t> при этом не растратив все очки здоровья</a:t>
            </a:r>
            <a:r>
              <a:rPr lang="en-US" sz="2000" dirty="0"/>
              <a:t>.</a:t>
            </a:r>
            <a:r>
              <a:rPr lang="ru-RU" sz="2000" dirty="0"/>
              <a:t> Игрок управляет платформой в нижней части экрана</a:t>
            </a:r>
            <a:r>
              <a:rPr lang="en-US" sz="2000" dirty="0"/>
              <a:t>,</a:t>
            </a:r>
            <a:r>
              <a:rPr lang="ru-RU" sz="2000" dirty="0"/>
              <a:t> способной отбить мяч</a:t>
            </a:r>
            <a:r>
              <a:rPr lang="en-US" sz="2000" dirty="0"/>
              <a:t>.</a:t>
            </a:r>
            <a:r>
              <a:rPr lang="ru-RU" sz="2000" dirty="0"/>
              <a:t> При столкновении мяча с кирпичиками из стены в верхней части экрана они разрушаются и иногда дают полезные бонусы</a:t>
            </a:r>
            <a:r>
              <a:rPr lang="en-US" sz="2000" dirty="0"/>
              <a:t>.</a:t>
            </a:r>
            <a:br>
              <a:rPr lang="ru-RU" sz="2000" dirty="0"/>
            </a:br>
            <a:r>
              <a:rPr lang="ru-RU" sz="2000" dirty="0"/>
              <a:t>Но если все мячи уйдут за нижнюю часть экрана</a:t>
            </a:r>
            <a:r>
              <a:rPr lang="en-US" sz="2000" dirty="0"/>
              <a:t>,</a:t>
            </a:r>
            <a:r>
              <a:rPr lang="ru-RU" sz="2000" dirty="0"/>
              <a:t> вы потеряете 1 очко здоровья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A3C482-3002-43FA-B4E6-817AFD4EE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355622"/>
            <a:ext cx="4623241" cy="36788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84B63D-37F5-41E8-9164-8906D912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81" y="2355622"/>
            <a:ext cx="4646733" cy="36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5E83A-917E-48AF-934A-B7A69FAA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87289-8599-4616-922E-C97F2DE8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72" y="293616"/>
            <a:ext cx="6495175" cy="342270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БОНУСЫ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Белый – добавляет мячи на поле</a:t>
            </a:r>
          </a:p>
          <a:p>
            <a:r>
              <a:rPr lang="ru-RU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Чёрный</a:t>
            </a:r>
            <a:r>
              <a:rPr lang="ru-RU" dirty="0"/>
              <a:t> – увеличивает площадь поверхности платформы</a:t>
            </a:r>
          </a:p>
          <a:p>
            <a:r>
              <a:rPr lang="ru-RU" dirty="0">
                <a:solidFill>
                  <a:srgbClr val="FFC000"/>
                </a:solidFill>
              </a:rPr>
              <a:t>Оранжевый</a:t>
            </a:r>
            <a:r>
              <a:rPr lang="ru-RU" dirty="0"/>
              <a:t> – замедляет все мячи </a:t>
            </a: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Синий</a:t>
            </a:r>
            <a:r>
              <a:rPr lang="ru-RU" dirty="0"/>
              <a:t> – ускоряет все мячи</a:t>
            </a:r>
          </a:p>
          <a:p>
            <a:r>
              <a:rPr lang="ru-RU" dirty="0">
                <a:solidFill>
                  <a:srgbClr val="92D050"/>
                </a:solidFill>
              </a:rPr>
              <a:t>Зелёный</a:t>
            </a:r>
            <a:r>
              <a:rPr lang="ru-RU" dirty="0"/>
              <a:t> – даёт дополнительное очко здоровья</a:t>
            </a:r>
          </a:p>
          <a:p>
            <a:r>
              <a:rPr lang="ru-RU" dirty="0">
                <a:solidFill>
                  <a:srgbClr val="7030A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Фиолетовый</a:t>
            </a:r>
            <a:r>
              <a:rPr lang="ru-RU" dirty="0"/>
              <a:t> - уменьшает площадь поверхности платформы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ru-RU" dirty="0"/>
              <a:t> – добавляет красный мяч</a:t>
            </a:r>
            <a:r>
              <a:rPr lang="en-US" dirty="0"/>
              <a:t>,</a:t>
            </a:r>
            <a:r>
              <a:rPr lang="ru-RU" dirty="0"/>
              <a:t> разрушающий все кирпичи на своём пути и отскакивающий только от стенок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C03863-06D1-4FB2-B12C-EADE98E7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76" y="293616"/>
            <a:ext cx="5531667" cy="435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02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632B-1FB7-46B0-83E0-C794D2F0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58724"/>
            <a:ext cx="7686412" cy="2158767"/>
          </a:xfrm>
        </p:spPr>
        <p:txBody>
          <a:bodyPr/>
          <a:lstStyle/>
          <a:p>
            <a:r>
              <a:rPr lang="ru-RU" dirty="0"/>
              <a:t>Структура кода</a:t>
            </a:r>
            <a:r>
              <a:rPr lang="en-US" dirty="0"/>
              <a:t>:</a:t>
            </a:r>
          </a:p>
          <a:p>
            <a:r>
              <a:rPr lang="ru-RU" dirty="0"/>
              <a:t>Файлы </a:t>
            </a:r>
            <a:r>
              <a:rPr lang="en-US" dirty="0"/>
              <a:t>main.py, hero_name.py, arkanoid.py, all_players.py</a:t>
            </a:r>
          </a:p>
          <a:p>
            <a:r>
              <a:rPr lang="ru-RU" dirty="0"/>
              <a:t>Разнообразные классы и функции</a:t>
            </a:r>
            <a:r>
              <a:rPr lang="en-US" dirty="0"/>
              <a:t>, </a:t>
            </a:r>
            <a:r>
              <a:rPr lang="ru-RU" dirty="0"/>
              <a:t>в которых использовались </a:t>
            </a:r>
            <a:r>
              <a:rPr lang="en-US" dirty="0" err="1"/>
              <a:t>PyGame</a:t>
            </a:r>
            <a:r>
              <a:rPr lang="en-US" dirty="0"/>
              <a:t>, SqLite3</a:t>
            </a:r>
            <a:endParaRPr lang="ru-RU" dirty="0"/>
          </a:p>
          <a:p>
            <a:r>
              <a:rPr lang="ru-RU" dirty="0"/>
              <a:t>Таблица лидеров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01B552-8A05-4554-9B4A-0D2D87B5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99" y="1479202"/>
            <a:ext cx="2846872" cy="43892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831463-8274-4EDF-AB65-52F510D0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86" y="2376148"/>
            <a:ext cx="4454667" cy="3492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BC56CD-E0A1-4279-99CF-8213EDE4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5" y="2376147"/>
            <a:ext cx="4408815" cy="34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7795C3-E0C5-450F-B095-3AEB5EAB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0"/>
            <a:ext cx="9516932" cy="2362200"/>
          </a:xfrm>
        </p:spPr>
        <p:txBody>
          <a:bodyPr>
            <a:normAutofit/>
          </a:bodyPr>
          <a:lstStyle/>
          <a:p>
            <a:r>
              <a:rPr lang="ru-RU" sz="2400" dirty="0"/>
              <a:t>Использовались звуки из классического </a:t>
            </a:r>
            <a:r>
              <a:rPr lang="ru-RU" sz="2400" dirty="0" err="1"/>
              <a:t>арканоида</a:t>
            </a:r>
            <a:r>
              <a:rPr lang="en-US" sz="2400" dirty="0"/>
              <a:t>,</a:t>
            </a:r>
            <a:r>
              <a:rPr lang="ru-RU" sz="2400" dirty="0"/>
              <a:t> а также музыка из других игр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A540B0-2995-4189-9985-8225A5F4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6" y="1949024"/>
            <a:ext cx="9022862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203143-A5DC-40E0-99B7-B5C4AEDC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830" y="-201336"/>
            <a:ext cx="6182337" cy="2251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Теперь давайте перейдём к самой игре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4518A7-5404-4241-AF51-3C0B3F81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51" y="1431232"/>
            <a:ext cx="5910896" cy="46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75</TotalTime>
  <Words>178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Arkanoid 3000</vt:lpstr>
      <vt:lpstr>Цель классического арканоида – набрать как можно больше очков, при этом не растратив все очки здоровья. Игрок управляет платформой в нижней части экрана, способной отбить мяч. При столкновении мяча с кирпичиками из стены в верхней части экрана они разрушаются и иногда дают полезные бонусы. Но если все мячи уйдут за нижнюю часть экрана, вы потеряете 1 очко здоровья</vt:lpstr>
      <vt:lpstr>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 3000</dc:title>
  <dc:creator>Артём Муравьёв</dc:creator>
  <cp:lastModifiedBy>Артём Муравьёв</cp:lastModifiedBy>
  <cp:revision>6</cp:revision>
  <dcterms:created xsi:type="dcterms:W3CDTF">2021-02-28T10:57:04Z</dcterms:created>
  <dcterms:modified xsi:type="dcterms:W3CDTF">2021-02-28T12:12:25Z</dcterms:modified>
</cp:coreProperties>
</file>