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F1290-4824-4C57-BF2C-3CBE3330B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242872"/>
            <a:ext cx="4169545" cy="1100993"/>
          </a:xfrm>
        </p:spPr>
        <p:txBody>
          <a:bodyPr/>
          <a:lstStyle/>
          <a:p>
            <a:r>
              <a:rPr lang="en-US" dirty="0"/>
              <a:t>Telegram-bot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6ECEC2-7DA7-40DD-8CA0-F506F13CC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8364" y="5064631"/>
            <a:ext cx="4342075" cy="1100993"/>
          </a:xfrm>
        </p:spPr>
        <p:txBody>
          <a:bodyPr/>
          <a:lstStyle/>
          <a:p>
            <a:r>
              <a:rPr lang="ru-RU" dirty="0"/>
              <a:t>Создал Муравьёв Артём</a:t>
            </a:r>
          </a:p>
        </p:txBody>
      </p:sp>
    </p:spTree>
    <p:extLst>
      <p:ext uri="{BB962C8B-B14F-4D97-AF65-F5344CB8AC3E}">
        <p14:creationId xmlns:p14="http://schemas.microsoft.com/office/powerpoint/2010/main" val="27809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9CDE34-E90B-4649-80B4-8E0F3A0FE9A8}"/>
              </a:ext>
            </a:extLst>
          </p:cNvPr>
          <p:cNvSpPr txBox="1"/>
          <p:nvPr/>
        </p:nvSpPr>
        <p:spPr>
          <a:xfrm>
            <a:off x="1404151" y="452760"/>
            <a:ext cx="8993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Telegram-bot – </a:t>
            </a:r>
            <a:r>
              <a:rPr lang="ru-RU" dirty="0"/>
              <a:t>программа</a:t>
            </a:r>
            <a:r>
              <a:rPr lang="en-US" dirty="0"/>
              <a:t>,</a:t>
            </a:r>
            <a:r>
              <a:rPr lang="ru-RU" dirty="0"/>
              <a:t> созданная</a:t>
            </a:r>
            <a:r>
              <a:rPr lang="en-US" dirty="0"/>
              <a:t>,</a:t>
            </a:r>
            <a:r>
              <a:rPr lang="ru-RU" dirty="0"/>
              <a:t> чтобы обучить пользователя основам языка программирования  </a:t>
            </a:r>
            <a:r>
              <a:rPr lang="en-US" dirty="0"/>
              <a:t>Python. </a:t>
            </a:r>
            <a:r>
              <a:rPr lang="ru-RU" dirty="0"/>
              <a:t>У пользователя есть возможность изучить материал по отдельным страницам из учебника</a:t>
            </a:r>
            <a:r>
              <a:rPr lang="en-US" dirty="0"/>
              <a:t>,</a:t>
            </a:r>
            <a:r>
              <a:rPr lang="ru-RU" dirty="0"/>
              <a:t> либо опробовать свои знания в игре</a:t>
            </a:r>
            <a:r>
              <a:rPr lang="en-US" dirty="0"/>
              <a:t>. </a:t>
            </a:r>
            <a:r>
              <a:rPr lang="ru-RU" dirty="0"/>
              <a:t>Игра представлена в виде теста с одним правильным ответом в каждом вопросе</a:t>
            </a:r>
            <a:r>
              <a:rPr lang="en-US" dirty="0"/>
              <a:t>.</a:t>
            </a:r>
            <a:r>
              <a:rPr lang="ru-RU" dirty="0"/>
              <a:t> На данный момент присутствует 30 вопросов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2B6623-80F0-4B90-BFFF-EBEB0662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151" y="2251664"/>
            <a:ext cx="3935455" cy="415357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16E344-6F44-43F8-972D-23BBE695A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55640"/>
            <a:ext cx="3838959" cy="4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5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84AAFEC-85DE-490A-BB59-211B1EA05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547" y="1517829"/>
            <a:ext cx="3779667" cy="407806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6900F3-8386-428E-9285-BC5B94028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852" y="1517828"/>
            <a:ext cx="3944127" cy="4078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5CAC89-242A-4522-8C10-2ADF924E6733}"/>
              </a:ext>
            </a:extLst>
          </p:cNvPr>
          <p:cNvSpPr txBox="1"/>
          <p:nvPr/>
        </p:nvSpPr>
        <p:spPr>
          <a:xfrm>
            <a:off x="1216241" y="615778"/>
            <a:ext cx="877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игровой части есть три уровня сложности</a:t>
            </a:r>
            <a:r>
              <a:rPr lang="en-US" dirty="0"/>
              <a:t>,</a:t>
            </a:r>
            <a:r>
              <a:rPr lang="ru-RU" dirty="0"/>
              <a:t> вопросы от самых простых типа знания использования функции </a:t>
            </a:r>
            <a:r>
              <a:rPr lang="en-US" dirty="0"/>
              <a:t>print </a:t>
            </a:r>
            <a:r>
              <a:rPr lang="ru-RU" dirty="0"/>
              <a:t>до вопросов</a:t>
            </a:r>
            <a:r>
              <a:rPr lang="en-US" dirty="0"/>
              <a:t>,</a:t>
            </a:r>
            <a:r>
              <a:rPr lang="ru-RU" dirty="0"/>
              <a:t> схожих с заданиями ЕГЭ</a:t>
            </a:r>
          </a:p>
        </p:txBody>
      </p:sp>
    </p:spTree>
    <p:extLst>
      <p:ext uri="{BB962C8B-B14F-4D97-AF65-F5344CB8AC3E}">
        <p14:creationId xmlns:p14="http://schemas.microsoft.com/office/powerpoint/2010/main" val="302814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53BB7B-CC14-4CB3-BEE8-6002680CD579}"/>
              </a:ext>
            </a:extLst>
          </p:cNvPr>
          <p:cNvSpPr txBox="1"/>
          <p:nvPr/>
        </p:nvSpPr>
        <p:spPr>
          <a:xfrm>
            <a:off x="1293093" y="341124"/>
            <a:ext cx="9157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коде присутствуют файлы </a:t>
            </a:r>
            <a:r>
              <a:rPr lang="en-US" dirty="0"/>
              <a:t>main.py </a:t>
            </a:r>
            <a:r>
              <a:rPr lang="ru-RU" dirty="0"/>
              <a:t>и</a:t>
            </a:r>
            <a:r>
              <a:rPr lang="en-US" dirty="0"/>
              <a:t> data.py. </a:t>
            </a:r>
            <a:r>
              <a:rPr lang="ru-RU" dirty="0"/>
              <a:t>За основу была использована библиотека </a:t>
            </a:r>
            <a:r>
              <a:rPr lang="en-US" dirty="0" err="1"/>
              <a:t>telebot</a:t>
            </a:r>
            <a:r>
              <a:rPr lang="en-US" dirty="0"/>
              <a:t>.</a:t>
            </a:r>
          </a:p>
          <a:p>
            <a:r>
              <a:rPr lang="ru-RU" dirty="0"/>
              <a:t>База данных была использована для сохранения общих результатов для каждого пользователя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3C2B67-E31A-409C-B4A2-573C97D75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36" y="1638597"/>
            <a:ext cx="8672495" cy="487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0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060D7F-30AD-4F1F-8F69-5C9D6BD6DC21}"/>
              </a:ext>
            </a:extLst>
          </p:cNvPr>
          <p:cNvSpPr txBox="1"/>
          <p:nvPr/>
        </p:nvSpPr>
        <p:spPr>
          <a:xfrm flipH="1">
            <a:off x="1278383" y="905522"/>
            <a:ext cx="9386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Программу стоит доработать</a:t>
            </a:r>
            <a:r>
              <a:rPr lang="en-US" dirty="0"/>
              <a:t>,</a:t>
            </a:r>
            <a:r>
              <a:rPr lang="ru-RU" dirty="0"/>
              <a:t> добавить возможность удобного показа статистики участников</a:t>
            </a:r>
            <a:r>
              <a:rPr lang="en-US" dirty="0"/>
              <a:t>,</a:t>
            </a:r>
            <a:r>
              <a:rPr lang="ru-RU" dirty="0"/>
              <a:t> дополнить материалы по </a:t>
            </a:r>
            <a:r>
              <a:rPr lang="en-US" dirty="0"/>
              <a:t>Python, </a:t>
            </a:r>
            <a:r>
              <a:rPr lang="ru-RU" dirty="0"/>
              <a:t>добавить больше информации о менее распространённых библиотеках</a:t>
            </a:r>
            <a:r>
              <a:rPr lang="en-US" dirty="0"/>
              <a:t>,</a:t>
            </a:r>
            <a:r>
              <a:rPr lang="ru-RU" dirty="0"/>
              <a:t> соответственно добавить задания для проверки знаний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D7F26-CFC0-4D34-9A1D-FF0597A97E0A}"/>
              </a:ext>
            </a:extLst>
          </p:cNvPr>
          <p:cNvSpPr txBox="1"/>
          <p:nvPr/>
        </p:nvSpPr>
        <p:spPr>
          <a:xfrm>
            <a:off x="1376038" y="4234649"/>
            <a:ext cx="678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Перейдём к просмотру работы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891737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29</TotalTime>
  <Words>148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Небесная</vt:lpstr>
      <vt:lpstr>Telegram-bot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Telegram-bot</dc:title>
  <dc:creator>Артём Муравьёв</dc:creator>
  <cp:lastModifiedBy>Артём Муравьёв</cp:lastModifiedBy>
  <cp:revision>4</cp:revision>
  <dcterms:created xsi:type="dcterms:W3CDTF">2021-04-26T14:58:23Z</dcterms:created>
  <dcterms:modified xsi:type="dcterms:W3CDTF">2021-04-26T15:27:56Z</dcterms:modified>
</cp:coreProperties>
</file>