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orbel" panose="020B05030202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3"/>
        <p:cNvGrpSpPr/>
        <p:nvPr/>
      </p:nvGrpSpPr>
      <p:grpSpPr>
        <a:xfrm>
          <a:off x="0" y="0"/>
          <a:ext cx="0" cy="0"/>
          <a:chOff x="0" y="0"/>
          <a:chExt cx="0" cy="0"/>
        </a:xfrm>
      </p:grpSpPr>
      <p:sp>
        <p:nvSpPr>
          <p:cNvPr id="14" name="Shape 14"/>
          <p:cNvSpPr/>
          <p:nvPr/>
        </p:nvSpPr>
        <p:spPr>
          <a:xfrm>
            <a:off x="0" y="761999"/>
            <a:ext cx="9141619" cy="5334001"/>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a:off x="9270263" y="761999"/>
            <a:ext cx="2925318" cy="5334001"/>
          </a:xfrm>
          <a:prstGeom prst="rect">
            <a:avLst/>
          </a:prstGeom>
          <a:solidFill>
            <a:srgbClr val="C8C8C8">
              <a:alpha val="49803"/>
            </a:srgbClr>
          </a:solidFill>
          <a:ln>
            <a:noFill/>
          </a:ln>
        </p:spPr>
        <p:txBody>
          <a:bodyPr wrap="square" lIns="91425" tIns="91425" rIns="91425" bIns="91425" anchor="ctr" anchorCtr="0">
            <a:noAutofit/>
          </a:bodyPr>
          <a:lstStyle/>
          <a:p>
            <a:pPr marL="0" lvl="0" indent="0">
              <a:spcBef>
                <a:spcPts val="0"/>
              </a:spcBef>
              <a:buNone/>
            </a:pPr>
            <a:endParaRPr/>
          </a:p>
        </p:txBody>
      </p:sp>
      <p:sp>
        <p:nvSpPr>
          <p:cNvPr id="16" name="Shape 16"/>
          <p:cNvSpPr txBox="1">
            <a:spLocks noGrp="1"/>
          </p:cNvSpPr>
          <p:nvPr>
            <p:ph type="ctrTitle"/>
          </p:nvPr>
        </p:nvSpPr>
        <p:spPr>
          <a:xfrm>
            <a:off x="1069848" y="1298448"/>
            <a:ext cx="7315200" cy="3255264"/>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FFFFFF"/>
              </a:buClr>
              <a:buSzPts val="5900"/>
              <a:buFont typeface="Corbel"/>
              <a:buNone/>
              <a:defRPr sz="59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7" name="Shape 17"/>
          <p:cNvSpPr txBox="1">
            <a:spLocks noGrp="1"/>
          </p:cNvSpPr>
          <p:nvPr>
            <p:ph type="subTitle" idx="1"/>
          </p:nvPr>
        </p:nvSpPr>
        <p:spPr>
          <a:xfrm>
            <a:off x="1100015" y="4670246"/>
            <a:ext cx="7315200" cy="9144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buClr>
                <a:schemeClr val="accent1"/>
              </a:buClr>
              <a:buSzPts val="2200"/>
              <a:buFont typeface="Noto Sans Symbols"/>
              <a:buNone/>
              <a:defRPr sz="2200" b="0" i="0" u="none" strike="noStrike" cap="none">
                <a:solidFill>
                  <a:srgbClr val="FCECD3"/>
                </a:solidFill>
                <a:latin typeface="Corbel"/>
                <a:ea typeface="Corbel"/>
                <a:cs typeface="Corbel"/>
                <a:sym typeface="Corbel"/>
              </a:defRPr>
            </a:lvl1pPr>
            <a:lvl2pPr marL="457200" marR="0" lvl="1" indent="0" algn="ctr" rtl="0">
              <a:lnSpc>
                <a:spcPct val="90000"/>
              </a:lnSpc>
              <a:spcBef>
                <a:spcPts val="250"/>
              </a:spcBef>
              <a:spcAft>
                <a:spcPts val="250"/>
              </a:spcAft>
              <a:buClr>
                <a:schemeClr val="accent1"/>
              </a:buClr>
              <a:buSzPts val="2200"/>
              <a:buFont typeface="Noto Sans Symbols"/>
              <a:buNone/>
              <a:defRPr sz="2200" b="0" i="0" u="none" strike="noStrike" cap="none">
                <a:solidFill>
                  <a:srgbClr val="595959"/>
                </a:solidFill>
                <a:latin typeface="Corbel"/>
                <a:ea typeface="Corbel"/>
                <a:cs typeface="Corbel"/>
                <a:sym typeface="Corbel"/>
              </a:defRPr>
            </a:lvl2pPr>
            <a:lvl3pPr marL="914400" marR="0" lvl="2" indent="0" algn="ctr" rtl="0">
              <a:lnSpc>
                <a:spcPct val="90000"/>
              </a:lnSpc>
              <a:spcBef>
                <a:spcPts val="250"/>
              </a:spcBef>
              <a:spcAft>
                <a:spcPts val="250"/>
              </a:spcAft>
              <a:buClr>
                <a:schemeClr val="accent1"/>
              </a:buClr>
              <a:buSzPts val="2200"/>
              <a:buFont typeface="Noto Sans Symbols"/>
              <a:buNone/>
              <a:defRPr sz="2200" b="0" i="0" u="none" strike="noStrike" cap="none">
                <a:solidFill>
                  <a:srgbClr val="595959"/>
                </a:solidFill>
                <a:latin typeface="Corbel"/>
                <a:ea typeface="Corbel"/>
                <a:cs typeface="Corbel"/>
                <a:sym typeface="Corbel"/>
              </a:defRPr>
            </a:lvl3pPr>
            <a:lvl4pPr marL="1371600" marR="0" lvl="3" indent="0" algn="ctr"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L="1828800" marR="0" lvl="4" indent="0" algn="ctr"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L="2286000" marR="0" lvl="5" indent="0" algn="ctr"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L="2743200" marR="0" lvl="6" indent="0" algn="ctr"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L="3200400" marR="0" lvl="7" indent="0" algn="ctr"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L="3657600" marR="0" lvl="8" indent="0" algn="ctr"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18" name="Shape 18"/>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19" name="Shape 19"/>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20" name="Shape 20"/>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txBox="1">
            <a:spLocks noGrp="1"/>
          </p:cNvSpPr>
          <p:nvPr>
            <p:ph type="body" idx="1"/>
          </p:nvPr>
        </p:nvSpPr>
        <p:spPr>
          <a:xfrm rot="5400000">
            <a:off x="4966548" y="-233172"/>
            <a:ext cx="5120640" cy="7315200"/>
          </a:xfrm>
          <a:prstGeom prst="rect">
            <a:avLst/>
          </a:prstGeom>
          <a:noFill/>
          <a:ln>
            <a:noFill/>
          </a:ln>
        </p:spPr>
        <p:txBody>
          <a:bodyPr wrap="square" lIns="91425" tIns="91425" rIns="91425" bIns="91425" anchor="t" anchorCtr="0"/>
          <a:lstStyle>
            <a:lvl1pPr marL="182880" marR="0" lvl="0" indent="-55879" algn="l" rtl="0">
              <a:lnSpc>
                <a:spcPct val="90000"/>
              </a:lnSpc>
              <a:spcBef>
                <a:spcPts val="1200"/>
              </a:spcBef>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685800" marR="0" lvl="1" indent="-68580" algn="l" rtl="0">
              <a:lnSpc>
                <a:spcPct val="90000"/>
              </a:lnSpc>
              <a:spcBef>
                <a:spcPts val="250"/>
              </a:spcBef>
              <a:spcAft>
                <a:spcPts val="25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143000" marR="0" lvl="2" indent="-81280" algn="l" rtl="0">
              <a:lnSpc>
                <a:spcPct val="90000"/>
              </a:lnSpc>
              <a:spcBef>
                <a:spcPts val="250"/>
              </a:spcBef>
              <a:spcAft>
                <a:spcPts val="25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600200" marR="0" lvl="3" indent="-9398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057400" marR="0" lvl="4" indent="-93979"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75" name="Shape 75"/>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76" name="Shape 76"/>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77" name="Shape 77"/>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685800" y="2057400"/>
            <a:ext cx="4953000" cy="28194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txBox="1">
            <a:spLocks noGrp="1"/>
          </p:cNvSpPr>
          <p:nvPr>
            <p:ph type="body" idx="1"/>
          </p:nvPr>
        </p:nvSpPr>
        <p:spPr>
          <a:xfrm rot="5400000">
            <a:off x="4965192" y="-228600"/>
            <a:ext cx="5120640" cy="7315200"/>
          </a:xfrm>
          <a:prstGeom prst="rect">
            <a:avLst/>
          </a:prstGeom>
          <a:noFill/>
          <a:ln>
            <a:noFill/>
          </a:ln>
        </p:spPr>
        <p:txBody>
          <a:bodyPr wrap="square" lIns="91425" tIns="91425" rIns="91425" bIns="91425" anchor="t" anchorCtr="0"/>
          <a:lstStyle>
            <a:lvl1pPr marL="182880" marR="0" lvl="0" indent="-55879" algn="l" rtl="0">
              <a:lnSpc>
                <a:spcPct val="90000"/>
              </a:lnSpc>
              <a:spcBef>
                <a:spcPts val="1200"/>
              </a:spcBef>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685800" marR="0" lvl="1" indent="-68580" algn="l" rtl="0">
              <a:lnSpc>
                <a:spcPct val="90000"/>
              </a:lnSpc>
              <a:spcBef>
                <a:spcPts val="250"/>
              </a:spcBef>
              <a:spcAft>
                <a:spcPts val="25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143000" marR="0" lvl="2" indent="-81280" algn="l" rtl="0">
              <a:lnSpc>
                <a:spcPct val="90000"/>
              </a:lnSpc>
              <a:spcBef>
                <a:spcPts val="250"/>
              </a:spcBef>
              <a:spcAft>
                <a:spcPts val="25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600200" marR="0" lvl="3" indent="-9398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057400" marR="0" lvl="4" indent="-93979"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81" name="Shape 81"/>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82" name="Shape 82"/>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83" name="Shape 83"/>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body" idx="1"/>
          </p:nvPr>
        </p:nvSpPr>
        <p:spPr>
          <a:xfrm>
            <a:off x="3869268" y="864108"/>
            <a:ext cx="731520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685800" marR="0" lvl="1" indent="-68580" algn="l" rtl="0">
              <a:lnSpc>
                <a:spcPct val="90000"/>
              </a:lnSpc>
              <a:spcBef>
                <a:spcPts val="250"/>
              </a:spcBef>
              <a:spcAft>
                <a:spcPts val="25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143000" marR="0" lvl="2" indent="-81280" algn="l" rtl="0">
              <a:lnSpc>
                <a:spcPct val="90000"/>
              </a:lnSpc>
              <a:spcBef>
                <a:spcPts val="250"/>
              </a:spcBef>
              <a:spcAft>
                <a:spcPts val="25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600200" marR="0" lvl="3" indent="-9398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057400" marR="0" lvl="4" indent="-93979"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24" name="Shape 24"/>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25" name="Shape 25"/>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26" name="Shape 26"/>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867912" y="1298448"/>
            <a:ext cx="7315200" cy="3255264"/>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595959"/>
              </a:buClr>
              <a:buSzPts val="5900"/>
              <a:buFont typeface="Corbel"/>
              <a:buNone/>
              <a:defRPr sz="5900" b="0" i="0" u="none" strike="noStrike" cap="none">
                <a:solidFill>
                  <a:srgbClr val="595959"/>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body" idx="1"/>
          </p:nvPr>
        </p:nvSpPr>
        <p:spPr>
          <a:xfrm>
            <a:off x="3886200" y="4672584"/>
            <a:ext cx="7315200" cy="9144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buClr>
                <a:schemeClr val="accent1"/>
              </a:buClr>
              <a:buSzPts val="2200"/>
              <a:buFont typeface="Noto Sans Symbols"/>
              <a:buNone/>
              <a:defRPr sz="2200" b="0" i="0" u="none" strike="noStrike" cap="none">
                <a:solidFill>
                  <a:srgbClr val="595959"/>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ts val="1800"/>
              <a:buFont typeface="Noto Sans Symbols"/>
              <a:buNone/>
              <a:defRPr sz="1800" b="0" i="0" u="none" strike="noStrike" cap="none">
                <a:solidFill>
                  <a:srgbClr val="888888"/>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ts val="1600"/>
              <a:buFont typeface="Noto Sans Symbols"/>
              <a:buNone/>
              <a:defRPr sz="1600" b="0" i="0" u="none" strike="noStrike" cap="none">
                <a:solidFill>
                  <a:srgbClr val="888888"/>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ts val="1400"/>
              <a:buFont typeface="Noto Sans Symbols"/>
              <a:buNone/>
              <a:defRPr sz="1400" b="0" i="0" u="none" strike="noStrike" cap="none">
                <a:solidFill>
                  <a:srgbClr val="888888"/>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ts val="1400"/>
              <a:buFont typeface="Noto Sans Symbols"/>
              <a:buNone/>
              <a:defRPr sz="1400" b="0" i="0" u="none" strike="noStrike" cap="none">
                <a:solidFill>
                  <a:srgbClr val="888888"/>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ts val="1400"/>
              <a:buFont typeface="Noto Sans Symbols"/>
              <a:buNone/>
              <a:defRPr sz="1400" b="0" i="0" u="none" strike="noStrike" cap="none">
                <a:solidFill>
                  <a:srgbClr val="888888"/>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ts val="1400"/>
              <a:buFont typeface="Noto Sans Symbols"/>
              <a:buNone/>
              <a:defRPr sz="1400" b="0" i="0" u="none" strike="noStrike" cap="none">
                <a:solidFill>
                  <a:srgbClr val="888888"/>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ts val="1400"/>
              <a:buFont typeface="Noto Sans Symbols"/>
              <a:buNone/>
              <a:defRPr sz="1400" b="0" i="0" u="none" strike="noStrike" cap="none">
                <a:solidFill>
                  <a:srgbClr val="888888"/>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ts val="1400"/>
              <a:buFont typeface="Noto Sans Symbols"/>
              <a:buNone/>
              <a:defRPr sz="1400" b="0" i="0" u="none" strike="noStrike" cap="none">
                <a:solidFill>
                  <a:srgbClr val="888888"/>
                </a:solidFill>
                <a:latin typeface="Corbel"/>
                <a:ea typeface="Corbel"/>
                <a:cs typeface="Corbel"/>
                <a:sym typeface="Corbel"/>
              </a:defRPr>
            </a:lvl9pPr>
          </a:lstStyle>
          <a:p>
            <a:endParaRPr/>
          </a:p>
        </p:txBody>
      </p:sp>
      <p:sp>
        <p:nvSpPr>
          <p:cNvPr id="30" name="Shape 30"/>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31" name="Shape 31"/>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32" name="Shape 32"/>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3867912" y="868680"/>
            <a:ext cx="347472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685800" marR="0" lvl="1" indent="-68580" algn="l" rtl="0">
              <a:lnSpc>
                <a:spcPct val="90000"/>
              </a:lnSpc>
              <a:spcBef>
                <a:spcPts val="250"/>
              </a:spcBef>
              <a:spcAft>
                <a:spcPts val="25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143000" marR="0" lvl="2" indent="-81280" algn="l" rtl="0">
              <a:lnSpc>
                <a:spcPct val="90000"/>
              </a:lnSpc>
              <a:spcBef>
                <a:spcPts val="250"/>
              </a:spcBef>
              <a:spcAft>
                <a:spcPts val="25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600200" marR="0" lvl="3" indent="-9398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057400" marR="0" lvl="4" indent="-93979"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36" name="Shape 36"/>
          <p:cNvSpPr txBox="1">
            <a:spLocks noGrp="1"/>
          </p:cNvSpPr>
          <p:nvPr>
            <p:ph type="body" idx="2"/>
          </p:nvPr>
        </p:nvSpPr>
        <p:spPr>
          <a:xfrm>
            <a:off x="7818120" y="868680"/>
            <a:ext cx="347472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685800" marR="0" lvl="1" indent="-68580" algn="l" rtl="0">
              <a:lnSpc>
                <a:spcPct val="90000"/>
              </a:lnSpc>
              <a:spcBef>
                <a:spcPts val="250"/>
              </a:spcBef>
              <a:spcAft>
                <a:spcPts val="25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143000" marR="0" lvl="2" indent="-81280" algn="l" rtl="0">
              <a:lnSpc>
                <a:spcPct val="90000"/>
              </a:lnSpc>
              <a:spcBef>
                <a:spcPts val="250"/>
              </a:spcBef>
              <a:spcAft>
                <a:spcPts val="25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600200" marR="0" lvl="3" indent="-9398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057400" marR="0" lvl="4" indent="-93979"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37" name="Shape 37"/>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38" name="Shape 38"/>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39" name="Shape 39"/>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2" name="Shape 42"/>
          <p:cNvSpPr txBox="1">
            <a:spLocks noGrp="1"/>
          </p:cNvSpPr>
          <p:nvPr>
            <p:ph type="body" idx="1"/>
          </p:nvPr>
        </p:nvSpPr>
        <p:spPr>
          <a:xfrm>
            <a:off x="3867912" y="1023586"/>
            <a:ext cx="3474720" cy="80772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accent1"/>
              </a:buClr>
              <a:buSzPts val="2000"/>
              <a:buFont typeface="Noto Sans Symbols"/>
              <a:buNone/>
              <a:defRPr sz="2000" b="1" i="0" u="none" strike="noStrike" cap="none">
                <a:solidFill>
                  <a:srgbClr val="595959"/>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ts val="2000"/>
              <a:buFont typeface="Noto Sans Symbols"/>
              <a:buNone/>
              <a:defRPr sz="2000" b="1"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ts val="1800"/>
              <a:buFont typeface="Noto Sans Symbols"/>
              <a:buNone/>
              <a:defRPr sz="1800" b="1"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9pPr>
          </a:lstStyle>
          <a:p>
            <a:endParaRPr/>
          </a:p>
        </p:txBody>
      </p:sp>
      <p:sp>
        <p:nvSpPr>
          <p:cNvPr id="43" name="Shape 43"/>
          <p:cNvSpPr txBox="1">
            <a:spLocks noGrp="1"/>
          </p:cNvSpPr>
          <p:nvPr>
            <p:ph type="body" idx="2"/>
          </p:nvPr>
        </p:nvSpPr>
        <p:spPr>
          <a:xfrm>
            <a:off x="3867912" y="1930936"/>
            <a:ext cx="3474720" cy="402336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685800" marR="0" lvl="1" indent="-68580" algn="l" rtl="0">
              <a:lnSpc>
                <a:spcPct val="90000"/>
              </a:lnSpc>
              <a:spcBef>
                <a:spcPts val="250"/>
              </a:spcBef>
              <a:spcAft>
                <a:spcPts val="25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143000" marR="0" lvl="2" indent="-81280" algn="l" rtl="0">
              <a:lnSpc>
                <a:spcPct val="90000"/>
              </a:lnSpc>
              <a:spcBef>
                <a:spcPts val="250"/>
              </a:spcBef>
              <a:spcAft>
                <a:spcPts val="25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600200" marR="0" lvl="3" indent="-9398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057400" marR="0" lvl="4" indent="-93979"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44" name="Shape 44"/>
          <p:cNvSpPr txBox="1">
            <a:spLocks noGrp="1"/>
          </p:cNvSpPr>
          <p:nvPr>
            <p:ph type="body" idx="3"/>
          </p:nvPr>
        </p:nvSpPr>
        <p:spPr>
          <a:xfrm>
            <a:off x="7818463" y="1023586"/>
            <a:ext cx="3474720" cy="813171"/>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accent1"/>
              </a:buClr>
              <a:buSzPts val="2000"/>
              <a:buFont typeface="Noto Sans Symbols"/>
              <a:buNone/>
              <a:defRPr sz="2000" b="1" i="0" u="none" strike="noStrike" cap="none">
                <a:solidFill>
                  <a:srgbClr val="595959"/>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ts val="2000"/>
              <a:buFont typeface="Noto Sans Symbols"/>
              <a:buNone/>
              <a:defRPr sz="2000" b="1"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ts val="1800"/>
              <a:buFont typeface="Noto Sans Symbols"/>
              <a:buNone/>
              <a:defRPr sz="1800" b="1"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ts val="1600"/>
              <a:buFont typeface="Noto Sans Symbols"/>
              <a:buNone/>
              <a:defRPr sz="1600" b="1" i="0" u="none" strike="noStrike" cap="none">
                <a:solidFill>
                  <a:srgbClr val="595959"/>
                </a:solidFill>
                <a:latin typeface="Corbel"/>
                <a:ea typeface="Corbel"/>
                <a:cs typeface="Corbel"/>
                <a:sym typeface="Corbel"/>
              </a:defRPr>
            </a:lvl9pPr>
          </a:lstStyle>
          <a:p>
            <a:endParaRPr/>
          </a:p>
        </p:txBody>
      </p:sp>
      <p:sp>
        <p:nvSpPr>
          <p:cNvPr id="45" name="Shape 45"/>
          <p:cNvSpPr txBox="1">
            <a:spLocks noGrp="1"/>
          </p:cNvSpPr>
          <p:nvPr>
            <p:ph type="body" idx="4"/>
          </p:nvPr>
        </p:nvSpPr>
        <p:spPr>
          <a:xfrm>
            <a:off x="7818463" y="1930936"/>
            <a:ext cx="3474720" cy="402336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685800" marR="0" lvl="1" indent="-68580" algn="l" rtl="0">
              <a:lnSpc>
                <a:spcPct val="90000"/>
              </a:lnSpc>
              <a:spcBef>
                <a:spcPts val="250"/>
              </a:spcBef>
              <a:spcAft>
                <a:spcPts val="25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143000" marR="0" lvl="2" indent="-81280" algn="l" rtl="0">
              <a:lnSpc>
                <a:spcPct val="90000"/>
              </a:lnSpc>
              <a:spcBef>
                <a:spcPts val="250"/>
              </a:spcBef>
              <a:spcAft>
                <a:spcPts val="25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600200" marR="0" lvl="3" indent="-9398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057400" marR="0" lvl="4" indent="-93979"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46" name="Shape 46"/>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47" name="Shape 47"/>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48" name="Shape 48"/>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1" name="Shape 51"/>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52" name="Shape 52"/>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53" name="Shape 53"/>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56032" y="1143000"/>
            <a:ext cx="2834640" cy="237744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FFFFFF"/>
              </a:buClr>
              <a:buSzPts val="3200"/>
              <a:buFont typeface="Corbel"/>
              <a:buNone/>
              <a:defRPr sz="32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0" name="Shape 60"/>
          <p:cNvSpPr txBox="1">
            <a:spLocks noGrp="1"/>
          </p:cNvSpPr>
          <p:nvPr>
            <p:ph type="body" idx="1"/>
          </p:nvPr>
        </p:nvSpPr>
        <p:spPr>
          <a:xfrm>
            <a:off x="3867912" y="868680"/>
            <a:ext cx="731520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685800" marR="0" lvl="1" indent="-68580" algn="l" rtl="0">
              <a:lnSpc>
                <a:spcPct val="90000"/>
              </a:lnSpc>
              <a:spcBef>
                <a:spcPts val="250"/>
              </a:spcBef>
              <a:spcAft>
                <a:spcPts val="25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143000" marR="0" lvl="2" indent="-81280" algn="l" rtl="0">
              <a:lnSpc>
                <a:spcPct val="90000"/>
              </a:lnSpc>
              <a:spcBef>
                <a:spcPts val="250"/>
              </a:spcBef>
              <a:spcAft>
                <a:spcPts val="25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600200" marR="0" lvl="3" indent="-9398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057400" marR="0" lvl="4" indent="-93979"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61" name="Shape 61"/>
          <p:cNvSpPr txBox="1">
            <a:spLocks noGrp="1"/>
          </p:cNvSpPr>
          <p:nvPr>
            <p:ph type="body" idx="2"/>
          </p:nvPr>
        </p:nvSpPr>
        <p:spPr>
          <a:xfrm>
            <a:off x="256032" y="3494176"/>
            <a:ext cx="2834640" cy="2321990"/>
          </a:xfrm>
          <a:prstGeom prst="rect">
            <a:avLst/>
          </a:prstGeom>
          <a:noFill/>
          <a:ln>
            <a:noFill/>
          </a:ln>
        </p:spPr>
        <p:txBody>
          <a:bodyPr wrap="square" lIns="91425" tIns="91425" rIns="91425" bIns="91425" anchor="t" anchorCtr="0"/>
          <a:lstStyle>
            <a:lvl1pPr marL="0" marR="0" lvl="0" indent="0" algn="l" rtl="0">
              <a:lnSpc>
                <a:spcPct val="100000"/>
              </a:lnSpc>
              <a:spcBef>
                <a:spcPts val="1200"/>
              </a:spcBef>
              <a:buClr>
                <a:schemeClr val="accent1"/>
              </a:buClr>
              <a:buSzPts val="1400"/>
              <a:buFont typeface="Noto Sans Symbols"/>
              <a:buNone/>
              <a:defRPr sz="1400" b="0" i="0" u="none" strike="noStrike" cap="none">
                <a:solidFill>
                  <a:srgbClr val="FFFFFF"/>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ts val="1200"/>
              <a:buFont typeface="Noto Sans Symbols"/>
              <a:buNone/>
              <a:defRPr sz="1200" b="0"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ts val="1000"/>
              <a:buFont typeface="Noto Sans Symbols"/>
              <a:buNone/>
              <a:defRPr sz="1000" b="0"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9pPr>
          </a:lstStyle>
          <a:p>
            <a:endParaRPr/>
          </a:p>
        </p:txBody>
      </p:sp>
      <p:sp>
        <p:nvSpPr>
          <p:cNvPr id="62" name="Shape 62"/>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63" name="Shape 63"/>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64" name="Shape 64"/>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56032" y="1143000"/>
            <a:ext cx="2834640" cy="237744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FFFFFF"/>
              </a:buClr>
              <a:buSzPts val="3200"/>
              <a:buFont typeface="Corbel"/>
              <a:buNone/>
              <a:defRPr sz="32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a:spLocks noGrp="1"/>
          </p:cNvSpPr>
          <p:nvPr>
            <p:ph type="pic" idx="2"/>
          </p:nvPr>
        </p:nvSpPr>
        <p:spPr>
          <a:xfrm>
            <a:off x="3570644" y="767419"/>
            <a:ext cx="8115230" cy="5330952"/>
          </a:xfrm>
          <a:prstGeom prst="rect">
            <a:avLst/>
          </a:prstGeom>
          <a:solidFill>
            <a:srgbClr val="BFBFBF"/>
          </a:solidFill>
          <a:ln>
            <a:noFill/>
          </a:ln>
        </p:spPr>
        <p:txBody>
          <a:bodyPr wrap="square" lIns="91425" tIns="91425" rIns="91425" bIns="91425" anchor="t" anchorCtr="0"/>
          <a:lstStyle>
            <a:lvl1pPr marL="0" marR="0" lvl="0" indent="0" algn="l" rtl="0">
              <a:lnSpc>
                <a:spcPct val="90000"/>
              </a:lnSpc>
              <a:spcBef>
                <a:spcPts val="1200"/>
              </a:spcBef>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68" name="Shape 68"/>
          <p:cNvSpPr txBox="1">
            <a:spLocks noGrp="1"/>
          </p:cNvSpPr>
          <p:nvPr>
            <p:ph type="body" idx="1"/>
          </p:nvPr>
        </p:nvSpPr>
        <p:spPr>
          <a:xfrm>
            <a:off x="256032" y="3493008"/>
            <a:ext cx="2834640" cy="2322576"/>
          </a:xfrm>
          <a:prstGeom prst="rect">
            <a:avLst/>
          </a:prstGeom>
          <a:noFill/>
          <a:ln>
            <a:noFill/>
          </a:ln>
        </p:spPr>
        <p:txBody>
          <a:bodyPr wrap="square" lIns="91425" tIns="91425" rIns="91425" bIns="91425" anchor="t" anchorCtr="0"/>
          <a:lstStyle>
            <a:lvl1pPr marL="0" marR="0" lvl="0" indent="0" algn="l" rtl="0">
              <a:lnSpc>
                <a:spcPct val="100000"/>
              </a:lnSpc>
              <a:spcBef>
                <a:spcPts val="1200"/>
              </a:spcBef>
              <a:buClr>
                <a:schemeClr val="accent1"/>
              </a:buClr>
              <a:buSzPts val="1400"/>
              <a:buFont typeface="Noto Sans Symbols"/>
              <a:buNone/>
              <a:defRPr sz="1400" b="0" i="0" u="none" strike="noStrike" cap="none">
                <a:solidFill>
                  <a:srgbClr val="FFFFFF"/>
                </a:solidFill>
                <a:latin typeface="Corbel"/>
                <a:ea typeface="Corbel"/>
                <a:cs typeface="Corbel"/>
                <a:sym typeface="Corbel"/>
              </a:defRPr>
            </a:lvl1pPr>
            <a:lvl2pPr marL="457200" marR="0" lvl="1" indent="0" algn="l" rtl="0">
              <a:lnSpc>
                <a:spcPct val="90000"/>
              </a:lnSpc>
              <a:spcBef>
                <a:spcPts val="250"/>
              </a:spcBef>
              <a:spcAft>
                <a:spcPts val="250"/>
              </a:spcAft>
              <a:buClr>
                <a:schemeClr val="accent1"/>
              </a:buClr>
              <a:buSzPts val="1200"/>
              <a:buFont typeface="Noto Sans Symbols"/>
              <a:buNone/>
              <a:defRPr sz="1200" b="0" i="0" u="none" strike="noStrike" cap="none">
                <a:solidFill>
                  <a:srgbClr val="595959"/>
                </a:solidFill>
                <a:latin typeface="Corbel"/>
                <a:ea typeface="Corbel"/>
                <a:cs typeface="Corbel"/>
                <a:sym typeface="Corbel"/>
              </a:defRPr>
            </a:lvl2pPr>
            <a:lvl3pPr marL="914400" marR="0" lvl="2" indent="0" algn="l" rtl="0">
              <a:lnSpc>
                <a:spcPct val="90000"/>
              </a:lnSpc>
              <a:spcBef>
                <a:spcPts val="250"/>
              </a:spcBef>
              <a:spcAft>
                <a:spcPts val="250"/>
              </a:spcAft>
              <a:buClr>
                <a:schemeClr val="accent1"/>
              </a:buClr>
              <a:buSzPts val="1000"/>
              <a:buFont typeface="Noto Sans Symbols"/>
              <a:buNone/>
              <a:defRPr sz="1000" b="0" i="0" u="none" strike="noStrike" cap="none">
                <a:solidFill>
                  <a:srgbClr val="595959"/>
                </a:solidFill>
                <a:latin typeface="Corbel"/>
                <a:ea typeface="Corbel"/>
                <a:cs typeface="Corbel"/>
                <a:sym typeface="Corbel"/>
              </a:defRPr>
            </a:lvl3pPr>
            <a:lvl4pPr marL="1371600" marR="0" lvl="3"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4pPr>
            <a:lvl5pPr marL="1828800" marR="0" lvl="4"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5pPr>
            <a:lvl6pPr marL="2286000" marR="0" lvl="5"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6pPr>
            <a:lvl7pPr marL="2743200" marR="0" lvl="6"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7pPr>
            <a:lvl8pPr marL="3200400" marR="0" lvl="7"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8pPr>
            <a:lvl9pPr marL="3657600" marR="0" lvl="8" indent="0" algn="l" rtl="0">
              <a:lnSpc>
                <a:spcPct val="90000"/>
              </a:lnSpc>
              <a:spcBef>
                <a:spcPts val="250"/>
              </a:spcBef>
              <a:spcAft>
                <a:spcPts val="250"/>
              </a:spcAft>
              <a:buClr>
                <a:schemeClr val="accent1"/>
              </a:buClr>
              <a:buSzPts val="900"/>
              <a:buFont typeface="Noto Sans Symbols"/>
              <a:buNone/>
              <a:defRPr sz="900" b="0" i="0" u="none" strike="noStrike" cap="none">
                <a:solidFill>
                  <a:srgbClr val="595959"/>
                </a:solidFill>
                <a:latin typeface="Corbel"/>
                <a:ea typeface="Corbel"/>
                <a:cs typeface="Corbel"/>
                <a:sym typeface="Corbel"/>
              </a:defRPr>
            </a:lvl9pPr>
          </a:lstStyle>
          <a:p>
            <a:endParaRPr/>
          </a:p>
        </p:txBody>
      </p:sp>
      <p:sp>
        <p:nvSpPr>
          <p:cNvPr id="69" name="Shape 69"/>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70" name="Shape 70"/>
          <p:cNvSpPr txBox="1">
            <a:spLocks noGrp="1"/>
          </p:cNvSpPr>
          <p:nvPr>
            <p:ph type="ftr" idx="11"/>
          </p:nvPr>
        </p:nvSpPr>
        <p:spPr>
          <a:xfrm>
            <a:off x="3499101"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71" name="Shape 71"/>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1" y="758952"/>
            <a:ext cx="3443590" cy="5330952"/>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 name="Shape 7"/>
          <p:cNvSpPr txBox="1">
            <a:spLocks noGrp="1"/>
          </p:cNvSpPr>
          <p:nvPr>
            <p:ph type="title"/>
          </p:nvPr>
        </p:nvSpPr>
        <p:spPr>
          <a:xfrm>
            <a:off x="252919" y="1123837"/>
            <a:ext cx="2947482" cy="460118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 name="Shape 8"/>
          <p:cNvSpPr/>
          <p:nvPr/>
        </p:nvSpPr>
        <p:spPr>
          <a:xfrm>
            <a:off x="11815864" y="758952"/>
            <a:ext cx="384048" cy="5330952"/>
          </a:xfrm>
          <a:prstGeom prst="rect">
            <a:avLst/>
          </a:prstGeom>
          <a:solidFill>
            <a:srgbClr val="C8C8C8">
              <a:alpha val="49803"/>
            </a:srgbClr>
          </a:solidFill>
          <a:ln>
            <a:noFill/>
          </a:ln>
        </p:spPr>
        <p:txBody>
          <a:bodyPr wrap="square" lIns="91425" tIns="91425" rIns="91425" bIns="91425" anchor="ctr" anchorCtr="0">
            <a:noAutofit/>
          </a:bodyPr>
          <a:lstStyle/>
          <a:p>
            <a:pPr marL="0" lvl="0" indent="0">
              <a:spcBef>
                <a:spcPts val="0"/>
              </a:spcBef>
              <a:buNone/>
            </a:pPr>
            <a:endParaRPr/>
          </a:p>
        </p:txBody>
      </p:sp>
      <p:sp>
        <p:nvSpPr>
          <p:cNvPr id="9" name="Shape 9"/>
          <p:cNvSpPr txBox="1">
            <a:spLocks noGrp="1"/>
          </p:cNvSpPr>
          <p:nvPr>
            <p:ph type="body" idx="1"/>
          </p:nvPr>
        </p:nvSpPr>
        <p:spPr>
          <a:xfrm>
            <a:off x="3869268" y="864108"/>
            <a:ext cx="7315200" cy="5120640"/>
          </a:xfrm>
          <a:prstGeom prst="rect">
            <a:avLst/>
          </a:prstGeom>
          <a:noFill/>
          <a:ln>
            <a:noFill/>
          </a:ln>
        </p:spPr>
        <p:txBody>
          <a:bodyPr wrap="square" lIns="91425" tIns="91425" rIns="91425" bIns="91425" anchor="ctr" anchorCtr="0"/>
          <a:lstStyle>
            <a:lvl1pPr marL="182880" marR="0" lvl="0" indent="-55879" algn="l" rtl="0">
              <a:lnSpc>
                <a:spcPct val="90000"/>
              </a:lnSpc>
              <a:spcBef>
                <a:spcPts val="1200"/>
              </a:spcBef>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685800" marR="0" lvl="1" indent="-68580" algn="l" rtl="0">
              <a:lnSpc>
                <a:spcPct val="90000"/>
              </a:lnSpc>
              <a:spcBef>
                <a:spcPts val="250"/>
              </a:spcBef>
              <a:spcAft>
                <a:spcPts val="25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143000" marR="0" lvl="2" indent="-81280" algn="l" rtl="0">
              <a:lnSpc>
                <a:spcPct val="90000"/>
              </a:lnSpc>
              <a:spcBef>
                <a:spcPts val="250"/>
              </a:spcBef>
              <a:spcAft>
                <a:spcPts val="25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600200" marR="0" lvl="3" indent="-9398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057400" marR="0" lvl="4" indent="-93979"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514600" marR="0" lvl="5"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2971800" marR="0" lvl="6"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429000" marR="0" lvl="7"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3886200" marR="0" lvl="8" indent="-1397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Shape 10"/>
          <p:cNvSpPr txBox="1">
            <a:spLocks noGrp="1"/>
          </p:cNvSpPr>
          <p:nvPr>
            <p:ph type="dt" idx="10"/>
          </p:nvPr>
        </p:nvSpPr>
        <p:spPr>
          <a:xfrm>
            <a:off x="262465"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Shape 11"/>
          <p:cNvSpPr txBox="1">
            <a:spLocks noGrp="1"/>
          </p:cNvSpPr>
          <p:nvPr>
            <p:ph type="ftr" idx="11"/>
          </p:nvPr>
        </p:nvSpPr>
        <p:spPr>
          <a:xfrm>
            <a:off x="3869268" y="6356350"/>
            <a:ext cx="5911517"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100" b="0" i="0" u="none" strike="noStrike" cap="none">
                <a:solidFill>
                  <a:srgbClr val="7F7F7F"/>
                </a:solidFill>
                <a:latin typeface="Corbel"/>
                <a:ea typeface="Corbel"/>
                <a:cs typeface="Corbel"/>
                <a:sym typeface="Corbel"/>
              </a:defRPr>
            </a:lvl1pPr>
            <a:lvl2pPr marL="457200" marR="0" lvl="1" indent="0" algn="l" rtl="0">
              <a:spcBef>
                <a:spcPts val="0"/>
              </a:spcBef>
              <a:buSzPts val="1400"/>
              <a:buNone/>
              <a:defRPr sz="1800" b="0" i="0" u="none" strike="noStrike" cap="none">
                <a:solidFill>
                  <a:schemeClr val="dk1"/>
                </a:solidFill>
                <a:latin typeface="Corbel"/>
                <a:ea typeface="Corbel"/>
                <a:cs typeface="Corbel"/>
                <a:sym typeface="Corbel"/>
              </a:defRPr>
            </a:lvl2pPr>
            <a:lvl3pPr marL="914400" marR="0" lvl="2" indent="0" algn="l" rtl="0">
              <a:spcBef>
                <a:spcPts val="0"/>
              </a:spcBef>
              <a:buSzPts val="1400"/>
              <a:buNone/>
              <a:defRPr sz="1800" b="0" i="0" u="none" strike="noStrike" cap="none">
                <a:solidFill>
                  <a:schemeClr val="dk1"/>
                </a:solidFill>
                <a:latin typeface="Corbel"/>
                <a:ea typeface="Corbel"/>
                <a:cs typeface="Corbel"/>
                <a:sym typeface="Corbel"/>
              </a:defRPr>
            </a:lvl3pPr>
            <a:lvl4pPr marL="1371600" marR="0" lvl="3" indent="0" algn="l" rtl="0">
              <a:spcBef>
                <a:spcPts val="0"/>
              </a:spcBef>
              <a:buSzPts val="1400"/>
              <a:buNone/>
              <a:defRPr sz="1800" b="0" i="0" u="none" strike="noStrike" cap="none">
                <a:solidFill>
                  <a:schemeClr val="dk1"/>
                </a:solidFill>
                <a:latin typeface="Corbel"/>
                <a:ea typeface="Corbel"/>
                <a:cs typeface="Corbel"/>
                <a:sym typeface="Corbel"/>
              </a:defRPr>
            </a:lvl4pPr>
            <a:lvl5pPr marL="1828800" marR="0" lvl="4" indent="0" algn="l" rtl="0">
              <a:spcBef>
                <a:spcPts val="0"/>
              </a:spcBef>
              <a:buSzPts val="1400"/>
              <a:buNone/>
              <a:defRPr sz="1800" b="0" i="0" u="none" strike="noStrike" cap="none">
                <a:solidFill>
                  <a:schemeClr val="dk1"/>
                </a:solidFill>
                <a:latin typeface="Corbel"/>
                <a:ea typeface="Corbel"/>
                <a:cs typeface="Corbel"/>
                <a:sym typeface="Corbel"/>
              </a:defRPr>
            </a:lvl5pPr>
            <a:lvl6pPr marL="2286000" marR="0" lvl="5" indent="0" algn="l" rtl="0">
              <a:spcBef>
                <a:spcPts val="0"/>
              </a:spcBef>
              <a:buSzPts val="1400"/>
              <a:buNone/>
              <a:defRPr sz="1800" b="0" i="0" u="none" strike="noStrike" cap="none">
                <a:solidFill>
                  <a:schemeClr val="dk1"/>
                </a:solidFill>
                <a:latin typeface="Corbel"/>
                <a:ea typeface="Corbel"/>
                <a:cs typeface="Corbel"/>
                <a:sym typeface="Corbel"/>
              </a:defRPr>
            </a:lvl6pPr>
            <a:lvl7pPr marL="2743200" marR="0" lvl="6" indent="0" algn="l" rtl="0">
              <a:spcBef>
                <a:spcPts val="0"/>
              </a:spcBef>
              <a:buSzPts val="1400"/>
              <a:buNone/>
              <a:defRPr sz="1800" b="0" i="0" u="none" strike="noStrike" cap="none">
                <a:solidFill>
                  <a:schemeClr val="dk1"/>
                </a:solidFill>
                <a:latin typeface="Corbel"/>
                <a:ea typeface="Corbel"/>
                <a:cs typeface="Corbel"/>
                <a:sym typeface="Corbel"/>
              </a:defRPr>
            </a:lvl7pPr>
            <a:lvl8pPr marL="3200400" marR="0" lvl="7" indent="0" algn="l" rtl="0">
              <a:spcBef>
                <a:spcPts val="0"/>
              </a:spcBef>
              <a:buSzPts val="1400"/>
              <a:buNone/>
              <a:defRPr sz="1800" b="0" i="0" u="none" strike="noStrike" cap="none">
                <a:solidFill>
                  <a:schemeClr val="dk1"/>
                </a:solidFill>
                <a:latin typeface="Corbel"/>
                <a:ea typeface="Corbel"/>
                <a:cs typeface="Corbel"/>
                <a:sym typeface="Corbel"/>
              </a:defRPr>
            </a:lvl8pPr>
            <a:lvl9pPr marL="3657600" marR="0" lvl="8" indent="0" algn="l" rtl="0">
              <a:spcBef>
                <a:spcPts val="0"/>
              </a:spcBef>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Shape 12"/>
          <p:cNvSpPr txBox="1">
            <a:spLocks noGrp="1"/>
          </p:cNvSpPr>
          <p:nvPr>
            <p:ph type="sldNum" idx="12"/>
          </p:nvPr>
        </p:nvSpPr>
        <p:spPr>
          <a:xfrm>
            <a:off x="10634135" y="6356350"/>
            <a:ext cx="153092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lt-LT" sz="1200" b="1" i="0" u="none" strike="noStrike" cap="none">
                <a:solidFill>
                  <a:schemeClr val="accent1"/>
                </a:solidFill>
                <a:latin typeface="Corbel"/>
                <a:ea typeface="Corbel"/>
                <a:cs typeface="Corbel"/>
                <a:sym typeface="Corbel"/>
              </a:rPr>
              <a:t>‹#›</a:t>
            </a:fld>
            <a:endParaRPr lang="lt-LT" sz="1200" b="1" i="0" u="none" strike="noStrike" cap="none">
              <a:solidFill>
                <a:schemeClr val="accent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069848" y="1298448"/>
            <a:ext cx="7315200" cy="3255264"/>
          </a:xfrm>
          <a:prstGeom prst="rect">
            <a:avLst/>
          </a:prstGeom>
          <a:noFill/>
          <a:ln>
            <a:noFill/>
          </a:ln>
        </p:spPr>
        <p:txBody>
          <a:bodyPr wrap="square" lIns="91425" tIns="45700" rIns="91425" bIns="45700" anchor="b" anchorCtr="0">
            <a:noAutofit/>
          </a:bodyPr>
          <a:lstStyle/>
          <a:p>
            <a:pPr marL="0" marR="0" lvl="0" indent="-374650" algn="l" rtl="0">
              <a:lnSpc>
                <a:spcPct val="90000"/>
              </a:lnSpc>
              <a:spcBef>
                <a:spcPts val="0"/>
              </a:spcBef>
              <a:buClr>
                <a:srgbClr val="FFFFFF"/>
              </a:buClr>
              <a:buSzPts val="5900"/>
              <a:buFont typeface="Corbel"/>
              <a:buNone/>
            </a:pPr>
            <a:r>
              <a:rPr lang="lt-LT" sz="5900" b="0" i="0" u="none" strike="noStrike" cap="none">
                <a:solidFill>
                  <a:srgbClr val="FFFFFF"/>
                </a:solidFill>
                <a:latin typeface="Corbel"/>
                <a:ea typeface="Corbel"/>
                <a:cs typeface="Corbel"/>
                <a:sym typeface="Corbel"/>
              </a:rPr>
              <a:t>Laiko stebėjimo įranga</a:t>
            </a:r>
          </a:p>
        </p:txBody>
      </p:sp>
      <p:sp>
        <p:nvSpPr>
          <p:cNvPr id="89" name="Shape 89"/>
          <p:cNvSpPr txBox="1">
            <a:spLocks noGrp="1"/>
          </p:cNvSpPr>
          <p:nvPr>
            <p:ph type="subTitle" idx="1"/>
          </p:nvPr>
        </p:nvSpPr>
        <p:spPr>
          <a:xfrm>
            <a:off x="1100015" y="4670246"/>
            <a:ext cx="7315200" cy="914400"/>
          </a:xfrm>
          <a:prstGeom prst="rect">
            <a:avLst/>
          </a:prstGeom>
          <a:noFill/>
          <a:ln>
            <a:noFill/>
          </a:ln>
        </p:spPr>
        <p:txBody>
          <a:bodyPr wrap="square" lIns="91425" tIns="45700" rIns="91425" bIns="45700" anchor="t" anchorCtr="0">
            <a:noAutofit/>
          </a:bodyPr>
          <a:lstStyle/>
          <a:p>
            <a:pPr marL="0" marR="0" lvl="0" indent="-139700" algn="l" rtl="0">
              <a:lnSpc>
                <a:spcPct val="90000"/>
              </a:lnSpc>
              <a:spcBef>
                <a:spcPts val="0"/>
              </a:spcBef>
              <a:buClr>
                <a:schemeClr val="accent1"/>
              </a:buClr>
              <a:buSzPts val="2200"/>
              <a:buFont typeface="Noto Sans Symbols"/>
              <a:buNone/>
            </a:pPr>
            <a:r>
              <a:rPr lang="lt-LT" sz="2200" b="0" i="0" u="none" strike="noStrike" cap="none">
                <a:solidFill>
                  <a:srgbClr val="FCECD3"/>
                </a:solidFill>
                <a:latin typeface="Corbel"/>
                <a:ea typeface="Corbel"/>
                <a:cs typeface="Corbel"/>
                <a:sym typeface="Corbel"/>
              </a:rPr>
              <a:t>Parengė komanda „Vėluojantys“</a:t>
            </a:r>
          </a:p>
        </p:txBody>
      </p:sp>
      <p:pic>
        <p:nvPicPr>
          <p:cNvPr id="90" name="Shape 90"/>
          <p:cNvPicPr preferRelativeResize="0"/>
          <p:nvPr/>
        </p:nvPicPr>
        <p:blipFill rotWithShape="1">
          <a:blip r:embed="rId3">
            <a:alphaModFix/>
          </a:blip>
          <a:srcRect/>
          <a:stretch/>
        </p:blipFill>
        <p:spPr>
          <a:xfrm>
            <a:off x="3210295" y="1113289"/>
            <a:ext cx="3034305" cy="24454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Produkto dizaino eskizai (3)</a:t>
            </a:r>
          </a:p>
        </p:txBody>
      </p:sp>
      <p:pic>
        <p:nvPicPr>
          <p:cNvPr id="144" name="Shape 144"/>
          <p:cNvPicPr preferRelativeResize="0"/>
          <p:nvPr/>
        </p:nvPicPr>
        <p:blipFill>
          <a:blip r:embed="rId3">
            <a:alphaModFix/>
          </a:blip>
          <a:stretch>
            <a:fillRect/>
          </a:stretch>
        </p:blipFill>
        <p:spPr>
          <a:xfrm>
            <a:off x="3593150" y="1418465"/>
            <a:ext cx="8082025" cy="4011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5" name="Shape 145"/>
          <p:cNvSpPr txBox="1"/>
          <p:nvPr/>
        </p:nvSpPr>
        <p:spPr>
          <a:xfrm>
            <a:off x="8282875" y="1115925"/>
            <a:ext cx="7670400" cy="894900"/>
          </a:xfrm>
          <a:prstGeom prst="rect">
            <a:avLst/>
          </a:prstGeom>
          <a:noFill/>
          <a:ln>
            <a:noFill/>
          </a:ln>
        </p:spPr>
        <p:txBody>
          <a:bodyPr wrap="square" lIns="91425" tIns="91425" rIns="91425" bIns="91425" anchor="t" anchorCtr="0">
            <a:noAutofit/>
          </a:bodyPr>
          <a:lstStyle/>
          <a:p>
            <a:pPr marL="0" lvl="0" indent="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Produkto dizaino eskizai (4)</a:t>
            </a:r>
          </a:p>
        </p:txBody>
      </p:sp>
      <p:pic>
        <p:nvPicPr>
          <p:cNvPr id="3" name="Paveikslėlis 2">
            <a:extLst>
              <a:ext uri="{FF2B5EF4-FFF2-40B4-BE49-F238E27FC236}">
                <a16:creationId xmlns:a16="http://schemas.microsoft.com/office/drawing/2014/main" id="{32CCA1E7-898B-4699-B8AF-A849CE3ACC67}"/>
              </a:ext>
            </a:extLst>
          </p:cNvPr>
          <p:cNvPicPr>
            <a:picLocks noChangeAspect="1"/>
          </p:cNvPicPr>
          <p:nvPr/>
        </p:nvPicPr>
        <p:blipFill>
          <a:blip r:embed="rId3"/>
          <a:stretch>
            <a:fillRect/>
          </a:stretch>
        </p:blipFill>
        <p:spPr>
          <a:xfrm>
            <a:off x="3554797" y="1348639"/>
            <a:ext cx="8123018" cy="4151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Produkto dizaino eskizai</a:t>
            </a:r>
            <a:br>
              <a:rPr lang="lt-LT" sz="3600" b="0" i="0" u="none" strike="noStrike" cap="none">
                <a:solidFill>
                  <a:srgbClr val="FFFFFF"/>
                </a:solidFill>
                <a:latin typeface="Corbel"/>
                <a:ea typeface="Corbel"/>
                <a:cs typeface="Corbel"/>
                <a:sym typeface="Corbel"/>
              </a:rPr>
            </a:br>
            <a:r>
              <a:rPr lang="lt-LT" sz="3600" b="0" i="0" u="none" strike="noStrike" cap="none">
                <a:solidFill>
                  <a:srgbClr val="FFFFFF"/>
                </a:solidFill>
                <a:latin typeface="Corbel"/>
                <a:ea typeface="Corbel"/>
                <a:cs typeface="Corbel"/>
                <a:sym typeface="Corbel"/>
              </a:rPr>
              <a:t>(5)</a:t>
            </a:r>
          </a:p>
        </p:txBody>
      </p:sp>
      <p:pic>
        <p:nvPicPr>
          <p:cNvPr id="3" name="Paveikslėlis 2">
            <a:extLst>
              <a:ext uri="{FF2B5EF4-FFF2-40B4-BE49-F238E27FC236}">
                <a16:creationId xmlns:a16="http://schemas.microsoft.com/office/drawing/2014/main" id="{E5021F31-AE0B-422C-9AD1-470AC87846FD}"/>
              </a:ext>
            </a:extLst>
          </p:cNvPr>
          <p:cNvPicPr>
            <a:picLocks noChangeAspect="1"/>
          </p:cNvPicPr>
          <p:nvPr/>
        </p:nvPicPr>
        <p:blipFill>
          <a:blip r:embed="rId3"/>
          <a:stretch>
            <a:fillRect/>
          </a:stretch>
        </p:blipFill>
        <p:spPr>
          <a:xfrm>
            <a:off x="3570016" y="1123837"/>
            <a:ext cx="8057344" cy="46011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Produkto dizaino eskizai</a:t>
            </a:r>
            <a:br>
              <a:rPr lang="lt-LT" sz="3600" b="0" i="0" u="none" strike="noStrike" cap="none">
                <a:solidFill>
                  <a:srgbClr val="FFFFFF"/>
                </a:solidFill>
                <a:latin typeface="Corbel"/>
                <a:ea typeface="Corbel"/>
                <a:cs typeface="Corbel"/>
                <a:sym typeface="Corbel"/>
              </a:rPr>
            </a:br>
            <a:r>
              <a:rPr lang="lt-LT" sz="3600" b="0" i="0" u="none" strike="noStrike" cap="none">
                <a:solidFill>
                  <a:srgbClr val="FFFFFF"/>
                </a:solidFill>
                <a:latin typeface="Corbel"/>
                <a:ea typeface="Corbel"/>
                <a:cs typeface="Corbel"/>
                <a:sym typeface="Corbel"/>
              </a:rPr>
              <a:t>(6)</a:t>
            </a:r>
          </a:p>
        </p:txBody>
      </p:sp>
      <p:pic>
        <p:nvPicPr>
          <p:cNvPr id="3" name="Paveikslėlis 2">
            <a:extLst>
              <a:ext uri="{FF2B5EF4-FFF2-40B4-BE49-F238E27FC236}">
                <a16:creationId xmlns:a16="http://schemas.microsoft.com/office/drawing/2014/main" id="{1ABB7488-80D2-4233-B50B-FAF7206EFC7C}"/>
              </a:ext>
            </a:extLst>
          </p:cNvPr>
          <p:cNvPicPr>
            <a:picLocks noChangeAspect="1"/>
          </p:cNvPicPr>
          <p:nvPr/>
        </p:nvPicPr>
        <p:blipFill>
          <a:blip r:embed="rId3"/>
          <a:stretch>
            <a:fillRect/>
          </a:stretch>
        </p:blipFill>
        <p:spPr>
          <a:xfrm>
            <a:off x="3539175" y="1298385"/>
            <a:ext cx="8159182" cy="4252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Išvados</a:t>
            </a:r>
          </a:p>
        </p:txBody>
      </p:sp>
      <p:sp>
        <p:nvSpPr>
          <p:cNvPr id="166" name="Shape 166"/>
          <p:cNvSpPr txBox="1">
            <a:spLocks noGrp="1"/>
          </p:cNvSpPr>
          <p:nvPr>
            <p:ph type="body" idx="1"/>
          </p:nvPr>
        </p:nvSpPr>
        <p:spPr>
          <a:xfrm>
            <a:off x="3869268" y="864108"/>
            <a:ext cx="7315200" cy="5120640"/>
          </a:xfrm>
          <a:prstGeom prst="rect">
            <a:avLst/>
          </a:prstGeom>
          <a:noFill/>
          <a:ln>
            <a:noFill/>
          </a:ln>
        </p:spPr>
        <p:txBody>
          <a:bodyPr wrap="square" lIns="91425" tIns="45700" rIns="91425" bIns="45700" anchor="ctr" anchorCtr="0">
            <a:noAutofit/>
          </a:bodyPr>
          <a:lstStyle/>
          <a:p>
            <a:pPr marL="182880" marR="0" lvl="0" indent="-182880" algn="l" rtl="0">
              <a:lnSpc>
                <a:spcPct val="90000"/>
              </a:lnSpc>
              <a:spcBef>
                <a:spcPts val="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Buvo susidurta su darbu su nepažįstamais žmonėmis ir to atnešamais iššūkiais. Teko spresti ribotų tarpusavio komunikacijos galimybių problemą.</a:t>
            </a:r>
          </a:p>
          <a:p>
            <a:pPr marL="182880" marR="0" lvl="0" indent="-182880" algn="l" rtl="0">
              <a:lnSpc>
                <a:spcPct val="90000"/>
              </a:lnSpc>
              <a:spcBef>
                <a:spcPts val="1200"/>
              </a:spcBef>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Derybos ir komunikacija su užsakovu yra ypač svarbi produkto kūrimo dalis. Kuo efektyviau vyksta bendravimas su užsakovu, tuo mažiau nesklandumų ir miskomunikacijos įvyks tolimesnėse kūrimo stadijose, kas reikš mažiau darbo ir daugiau pelno vykdytojams, bei mažiau galvos skausmo užsakovams.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„Vėluojantys“ komandos sudėtis</a:t>
            </a:r>
          </a:p>
        </p:txBody>
      </p:sp>
      <p:sp>
        <p:nvSpPr>
          <p:cNvPr id="96" name="Shape 96"/>
          <p:cNvSpPr txBox="1">
            <a:spLocks noGrp="1"/>
          </p:cNvSpPr>
          <p:nvPr>
            <p:ph type="body" idx="1"/>
          </p:nvPr>
        </p:nvSpPr>
        <p:spPr>
          <a:xfrm>
            <a:off x="3869268" y="864108"/>
            <a:ext cx="7315200" cy="5120640"/>
          </a:xfrm>
          <a:prstGeom prst="rect">
            <a:avLst/>
          </a:prstGeom>
          <a:noFill/>
          <a:ln>
            <a:noFill/>
          </a:ln>
        </p:spPr>
        <p:txBody>
          <a:bodyPr wrap="square" lIns="91425" tIns="45700" rIns="91425" bIns="45700" anchor="ctr" anchorCtr="0">
            <a:noAutofit/>
          </a:bodyPr>
          <a:lstStyle/>
          <a:p>
            <a:pPr marL="182880" marR="0" lvl="0" indent="-182880" algn="l" rtl="0">
              <a:lnSpc>
                <a:spcPct val="90000"/>
              </a:lnSpc>
              <a:spcBef>
                <a:spcPts val="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Džiugas Molis – Projekto vadovas</a:t>
            </a:r>
          </a:p>
          <a:p>
            <a:pPr marL="182880" marR="0" lvl="0" indent="-182880" algn="l" rtl="0">
              <a:lnSpc>
                <a:spcPct val="90000"/>
              </a:lnSpc>
              <a:spcBef>
                <a:spcPts val="1200"/>
              </a:spcBef>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Matas Jurkšaitis – Vyresnisis programuotojas / sistemos architektas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Apie projektą</a:t>
            </a:r>
          </a:p>
        </p:txBody>
      </p:sp>
      <p:sp>
        <p:nvSpPr>
          <p:cNvPr id="102" name="Shape 102"/>
          <p:cNvSpPr txBox="1">
            <a:spLocks noGrp="1"/>
          </p:cNvSpPr>
          <p:nvPr>
            <p:ph type="body" idx="1"/>
          </p:nvPr>
        </p:nvSpPr>
        <p:spPr>
          <a:xfrm>
            <a:off x="3869268" y="864108"/>
            <a:ext cx="7315200" cy="5120640"/>
          </a:xfrm>
          <a:prstGeom prst="rect">
            <a:avLst/>
          </a:prstGeom>
          <a:noFill/>
          <a:ln>
            <a:noFill/>
          </a:ln>
        </p:spPr>
        <p:txBody>
          <a:bodyPr wrap="square" lIns="91425" tIns="45700" rIns="91425" bIns="45700" anchor="ctr" anchorCtr="0">
            <a:noAutofit/>
          </a:bodyPr>
          <a:lstStyle/>
          <a:p>
            <a:pPr marL="182880" marR="0" lvl="0" indent="-182880" algn="l" rtl="0">
              <a:lnSpc>
                <a:spcPct val="90000"/>
              </a:lnSpc>
              <a:spcBef>
                <a:spcPts val="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Projekto tikslas:</a:t>
            </a:r>
          </a:p>
          <a:p>
            <a:pPr marL="685800" marR="0" lvl="1" indent="-182880" algn="l" rtl="0">
              <a:lnSpc>
                <a:spcPct val="90000"/>
              </a:lnSpc>
              <a:spcBef>
                <a:spcPts val="25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Sukurti sistemą įmonės vykdomų projektų laiko sąnaudų sekimui, kurioje vartotojai galėtų saugoti prie savo atliekamų užduočių praleistą laiką ir vėliau būtų galima peržiūrėti statistiką apie užduotis ir darbuotojų efektyvumą.</a:t>
            </a:r>
          </a:p>
          <a:p>
            <a:pPr marL="182880" marR="0" lvl="0" indent="-182880" algn="l" rtl="0">
              <a:lnSpc>
                <a:spcPct val="90000"/>
              </a:lnSpc>
              <a:spcBef>
                <a:spcPts val="145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Tikslo įgyvendinimo būdas:</a:t>
            </a:r>
          </a:p>
          <a:p>
            <a:pPr marL="685800" marR="0" lvl="1" indent="-182880" algn="l" rtl="0">
              <a:lnSpc>
                <a:spcPct val="90000"/>
              </a:lnSpc>
              <a:spcBef>
                <a:spcPts val="25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WEB aplikacija, laikoma virtualiame serveryje.</a:t>
            </a:r>
          </a:p>
          <a:p>
            <a:pPr marL="182880" marR="0" lvl="0" indent="-182880" algn="l" rtl="0">
              <a:lnSpc>
                <a:spcPct val="90000"/>
              </a:lnSpc>
              <a:spcBef>
                <a:spcPts val="145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Galutinis projekto rezultatas:</a:t>
            </a:r>
          </a:p>
          <a:p>
            <a:pPr marL="685800" marR="0" lvl="1" indent="-182880" algn="l" rtl="0">
              <a:lnSpc>
                <a:spcPct val="90000"/>
              </a:lnSpc>
              <a:spcBef>
                <a:spcPts val="25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Pristatymas, reklaminis filmukas ir dizaino eskizai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03200" algn="l" rtl="0">
              <a:lnSpc>
                <a:spcPct val="90000"/>
              </a:lnSpc>
              <a:spcBef>
                <a:spcPts val="0"/>
              </a:spcBef>
              <a:buClr>
                <a:srgbClr val="FFFFFF"/>
              </a:buClr>
              <a:buSzPts val="3200"/>
              <a:buFont typeface="Corbel"/>
              <a:buNone/>
            </a:pPr>
            <a:r>
              <a:rPr lang="lt-LT" sz="3200" b="0" i="0" u="none" strike="noStrike" cap="none">
                <a:solidFill>
                  <a:srgbClr val="FFFFFF"/>
                </a:solidFill>
                <a:latin typeface="Corbel"/>
                <a:ea typeface="Corbel"/>
                <a:cs typeface="Corbel"/>
                <a:sym typeface="Corbel"/>
              </a:rPr>
              <a:t>Programos funkcionalumas</a:t>
            </a:r>
          </a:p>
        </p:txBody>
      </p:sp>
      <p:sp>
        <p:nvSpPr>
          <p:cNvPr id="108" name="Shape 108"/>
          <p:cNvSpPr txBox="1">
            <a:spLocks noGrp="1"/>
          </p:cNvSpPr>
          <p:nvPr>
            <p:ph type="body" idx="1"/>
          </p:nvPr>
        </p:nvSpPr>
        <p:spPr>
          <a:xfrm>
            <a:off x="3869268" y="864108"/>
            <a:ext cx="7315200" cy="5120640"/>
          </a:xfrm>
          <a:prstGeom prst="rect">
            <a:avLst/>
          </a:prstGeom>
          <a:noFill/>
          <a:ln>
            <a:noFill/>
          </a:ln>
        </p:spPr>
        <p:txBody>
          <a:bodyPr wrap="square" lIns="91425" tIns="45700" rIns="91425" bIns="45700" anchor="ctr" anchorCtr="0">
            <a:noAutofit/>
          </a:bodyPr>
          <a:lstStyle/>
          <a:p>
            <a:pPr marL="182880" marR="0" lvl="0" indent="-182880" algn="l" rtl="0">
              <a:lnSpc>
                <a:spcPct val="90000"/>
              </a:lnSpc>
              <a:spcBef>
                <a:spcPts val="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Numatytas sistemos funkcionalumas:</a:t>
            </a:r>
          </a:p>
          <a:p>
            <a:pPr marL="685800" marR="0" lvl="1" indent="-182880" algn="l" rtl="0">
              <a:lnSpc>
                <a:spcPct val="90000"/>
              </a:lnSpc>
              <a:spcBef>
                <a:spcPts val="25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Komandos kūrimas ir redagavimas</a:t>
            </a:r>
          </a:p>
          <a:p>
            <a:pPr marL="685800" marR="0" lvl="1" indent="-182880" algn="l" rtl="0">
              <a:lnSpc>
                <a:spcPct val="90000"/>
              </a:lnSpc>
              <a:spcBef>
                <a:spcPts val="50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Projektų kūrimas ir redagavimas</a:t>
            </a:r>
          </a:p>
          <a:p>
            <a:pPr marL="685800" marR="0" lvl="1" indent="-182880" algn="l" rtl="0">
              <a:lnSpc>
                <a:spcPct val="90000"/>
              </a:lnSpc>
              <a:spcBef>
                <a:spcPts val="50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Užduočių kūrimas ir redagavimas</a:t>
            </a:r>
          </a:p>
          <a:p>
            <a:pPr marL="685800" marR="0" lvl="1" indent="-182880" algn="l" rtl="0">
              <a:lnSpc>
                <a:spcPct val="90000"/>
              </a:lnSpc>
              <a:spcBef>
                <a:spcPts val="50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Praleisto laiko prie užduoties saugojimas</a:t>
            </a:r>
          </a:p>
          <a:p>
            <a:pPr marL="685800" marR="0" lvl="1" indent="-182880" algn="l" rtl="0">
              <a:lnSpc>
                <a:spcPct val="90000"/>
              </a:lnSpc>
              <a:spcBef>
                <a:spcPts val="50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Statistikos atvaizdavimas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Projekto vystymas</a:t>
            </a:r>
          </a:p>
        </p:txBody>
      </p:sp>
      <p:sp>
        <p:nvSpPr>
          <p:cNvPr id="114" name="Shape 114"/>
          <p:cNvSpPr txBox="1">
            <a:spLocks noGrp="1"/>
          </p:cNvSpPr>
          <p:nvPr>
            <p:ph type="body" idx="1"/>
          </p:nvPr>
        </p:nvSpPr>
        <p:spPr>
          <a:xfrm>
            <a:off x="3869268" y="864108"/>
            <a:ext cx="7315200" cy="5120640"/>
          </a:xfrm>
          <a:prstGeom prst="rect">
            <a:avLst/>
          </a:prstGeom>
          <a:noFill/>
          <a:ln>
            <a:noFill/>
          </a:ln>
        </p:spPr>
        <p:txBody>
          <a:bodyPr wrap="square" lIns="91425" tIns="45700" rIns="91425" bIns="45700" anchor="ctr" anchorCtr="0">
            <a:noAutofit/>
          </a:bodyPr>
          <a:lstStyle/>
          <a:p>
            <a:pPr marL="182880" marR="0" lvl="0" indent="-182880" algn="l" rtl="0">
              <a:lnSpc>
                <a:spcPct val="90000"/>
              </a:lnSpc>
              <a:spcBef>
                <a:spcPts val="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2017-10-11 Projekto pasiūlymas</a:t>
            </a:r>
          </a:p>
          <a:p>
            <a:pPr marL="685800" marR="0" lvl="1" indent="-182880" algn="l" rtl="0">
              <a:lnSpc>
                <a:spcPct val="90000"/>
              </a:lnSpc>
              <a:spcBef>
                <a:spcPts val="25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Pateikta pirminė projekto pasiūlymo versija</a:t>
            </a:r>
          </a:p>
          <a:p>
            <a:pPr marL="182880" marR="0" lvl="0" indent="-182880" algn="l" rtl="0">
              <a:lnSpc>
                <a:spcPct val="90000"/>
              </a:lnSpc>
              <a:spcBef>
                <a:spcPts val="145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2017-10-25 Pakartotinis projekto pasiūlymas</a:t>
            </a:r>
          </a:p>
          <a:p>
            <a:pPr marL="685800" marR="0" lvl="1" indent="-182880" algn="l" rtl="0">
              <a:lnSpc>
                <a:spcPct val="90000"/>
              </a:lnSpc>
              <a:spcBef>
                <a:spcPts val="25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Pateikta pataisyta projekto pasiūlymo versija, sutarta dėl funkcionalumo</a:t>
            </a:r>
          </a:p>
          <a:p>
            <a:pPr marL="182880" marR="0" lvl="0" indent="-182880" algn="l" rtl="0">
              <a:lnSpc>
                <a:spcPct val="90000"/>
              </a:lnSpc>
              <a:spcBef>
                <a:spcPts val="145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2017-11-22 Tolimesnis reikalavimų gryninimas su užsakovais</a:t>
            </a:r>
          </a:p>
          <a:p>
            <a:pPr marL="685800" marR="0" lvl="1" indent="-182880" algn="l" rtl="0">
              <a:lnSpc>
                <a:spcPct val="90000"/>
              </a:lnSpc>
              <a:spcBef>
                <a:spcPts val="25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Pagryninti ir pakoreguoti galutiniai projekto reikalavimai. Pridėtas 30s trukmės reklaminio vaizdo klipo užsakymas, atitinkamai pakoreguota projekto kaina.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Kaip mums sekėsi?</a:t>
            </a:r>
          </a:p>
        </p:txBody>
      </p:sp>
      <p:sp>
        <p:nvSpPr>
          <p:cNvPr id="120" name="Shape 120"/>
          <p:cNvSpPr txBox="1">
            <a:spLocks noGrp="1"/>
          </p:cNvSpPr>
          <p:nvPr>
            <p:ph type="body" idx="1"/>
          </p:nvPr>
        </p:nvSpPr>
        <p:spPr>
          <a:xfrm>
            <a:off x="3869268" y="864108"/>
            <a:ext cx="7315200" cy="5120640"/>
          </a:xfrm>
          <a:prstGeom prst="rect">
            <a:avLst/>
          </a:prstGeom>
          <a:noFill/>
          <a:ln>
            <a:noFill/>
          </a:ln>
        </p:spPr>
        <p:txBody>
          <a:bodyPr wrap="square" lIns="91425" tIns="45700" rIns="91425" bIns="45700" anchor="ctr" anchorCtr="0">
            <a:noAutofit/>
          </a:bodyPr>
          <a:lstStyle/>
          <a:p>
            <a:pPr marL="182880" marR="0" lvl="0" indent="-182880" algn="l" rtl="0">
              <a:lnSpc>
                <a:spcPct val="90000"/>
              </a:lnSpc>
              <a:spcBef>
                <a:spcPts val="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Kas pavyko?</a:t>
            </a:r>
          </a:p>
          <a:p>
            <a:pPr marL="685800" marR="0" lvl="1" indent="-182880" algn="l" rtl="0">
              <a:lnSpc>
                <a:spcPct val="90000"/>
              </a:lnSpc>
              <a:spcBef>
                <a:spcPts val="25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Pasiskirstyti ir įvykdyti suplanuotus darbus</a:t>
            </a:r>
          </a:p>
          <a:p>
            <a:pPr marL="685800" marR="0" lvl="1" indent="-182880" algn="l" rtl="0">
              <a:lnSpc>
                <a:spcPct val="90000"/>
              </a:lnSpc>
              <a:spcBef>
                <a:spcPts val="50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Laiko planavimas</a:t>
            </a:r>
          </a:p>
          <a:p>
            <a:pPr marL="182880" marR="0" lvl="0" indent="-182880" algn="l" rtl="0">
              <a:lnSpc>
                <a:spcPct val="90000"/>
              </a:lnSpc>
              <a:spcBef>
                <a:spcPts val="1450"/>
              </a:spcBef>
              <a:spcAft>
                <a:spcPts val="0"/>
              </a:spcAft>
              <a:buClr>
                <a:schemeClr val="accent1"/>
              </a:buClr>
              <a:buSzPts val="2000"/>
              <a:buFont typeface="Noto Sans Symbols"/>
              <a:buChar char="⚫"/>
            </a:pPr>
            <a:r>
              <a:rPr lang="lt-LT" sz="2000" b="0" i="0" u="none" strike="noStrike" cap="none">
                <a:solidFill>
                  <a:srgbClr val="595959"/>
                </a:solidFill>
                <a:latin typeface="Corbel"/>
                <a:ea typeface="Corbel"/>
                <a:cs typeface="Corbel"/>
                <a:sym typeface="Corbel"/>
              </a:rPr>
              <a:t>Ką galima buvo atlikti geriau?</a:t>
            </a:r>
          </a:p>
          <a:p>
            <a:pPr marL="685800" marR="0" lvl="1" indent="-182880" algn="l" rtl="0">
              <a:lnSpc>
                <a:spcPct val="90000"/>
              </a:lnSpc>
              <a:spcBef>
                <a:spcPts val="25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Efektyviau ir dažniau komunikuoti su užsakovais reikalavimų grynynimo ir projektavimo stadijose</a:t>
            </a:r>
          </a:p>
          <a:p>
            <a:pPr marL="685800" marR="0" lvl="1" indent="-182880" algn="l" rtl="0">
              <a:lnSpc>
                <a:spcPct val="90000"/>
              </a:lnSpc>
              <a:spcBef>
                <a:spcPts val="500"/>
              </a:spcBef>
              <a:spcAft>
                <a:spcPts val="0"/>
              </a:spcAft>
              <a:buClr>
                <a:schemeClr val="accent1"/>
              </a:buClr>
              <a:buSzPts val="1800"/>
              <a:buFont typeface="Noto Sans Symbols"/>
              <a:buChar char="⚫"/>
            </a:pPr>
            <a:r>
              <a:rPr lang="lt-LT" sz="1800" b="0" i="0" u="none" strike="noStrike" cap="none">
                <a:solidFill>
                  <a:srgbClr val="595959"/>
                </a:solidFill>
                <a:latin typeface="Corbel"/>
                <a:ea typeface="Corbel"/>
                <a:cs typeface="Corbel"/>
                <a:sym typeface="Corbel"/>
              </a:rPr>
              <a:t>Daugiau investuoti į prototipo kūrimą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Reklaminis video klipas</a:t>
            </a:r>
          </a:p>
        </p:txBody>
      </p:sp>
      <p:pic>
        <p:nvPicPr>
          <p:cNvPr id="126" name="Shape 126"/>
          <p:cNvPicPr preferRelativeResize="0">
            <a:picLocks noGrp="1"/>
          </p:cNvPicPr>
          <p:nvPr>
            <p:ph type="body" idx="1"/>
          </p:nvPr>
        </p:nvPicPr>
        <p:blipFill rotWithShape="1">
          <a:blip r:embed="rId3">
            <a:alphaModFix/>
          </a:blip>
          <a:srcRect/>
          <a:stretch/>
        </p:blipFill>
        <p:spPr>
          <a:xfrm>
            <a:off x="3868738" y="1366838"/>
            <a:ext cx="7315200" cy="411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Produkto dizaino eskizai (1)</a:t>
            </a:r>
          </a:p>
        </p:txBody>
      </p:sp>
      <p:pic>
        <p:nvPicPr>
          <p:cNvPr id="132" name="Shape 132"/>
          <p:cNvPicPr preferRelativeResize="0"/>
          <p:nvPr/>
        </p:nvPicPr>
        <p:blipFill>
          <a:blip r:embed="rId3">
            <a:alphaModFix/>
          </a:blip>
          <a:stretch>
            <a:fillRect/>
          </a:stretch>
        </p:blipFill>
        <p:spPr>
          <a:xfrm>
            <a:off x="4541336" y="754228"/>
            <a:ext cx="5715751" cy="5340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252919" y="1123837"/>
            <a:ext cx="2947482" cy="460118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rgbClr val="FFFFFF"/>
              </a:buClr>
              <a:buSzPts val="3600"/>
              <a:buFont typeface="Corbel"/>
              <a:buNone/>
            </a:pPr>
            <a:r>
              <a:rPr lang="lt-LT" sz="3600" b="0" i="0" u="none" strike="noStrike" cap="none">
                <a:solidFill>
                  <a:srgbClr val="FFFFFF"/>
                </a:solidFill>
                <a:latin typeface="Corbel"/>
                <a:ea typeface="Corbel"/>
                <a:cs typeface="Corbel"/>
                <a:sym typeface="Corbel"/>
              </a:rPr>
              <a:t>Produkto dizaino eskizai (2)</a:t>
            </a:r>
          </a:p>
        </p:txBody>
      </p:sp>
      <p:pic>
        <p:nvPicPr>
          <p:cNvPr id="138" name="Shape 138"/>
          <p:cNvPicPr preferRelativeResize="0"/>
          <p:nvPr/>
        </p:nvPicPr>
        <p:blipFill>
          <a:blip r:embed="rId3">
            <a:alphaModFix/>
          </a:blip>
          <a:stretch>
            <a:fillRect/>
          </a:stretch>
        </p:blipFill>
        <p:spPr>
          <a:xfrm>
            <a:off x="4707289" y="483923"/>
            <a:ext cx="5676199" cy="6029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292</Words>
  <Application>Microsoft Office PowerPoint</Application>
  <PresentationFormat>Plačiaekranė</PresentationFormat>
  <Paragraphs>43</Paragraphs>
  <Slides>14</Slides>
  <Notes>14</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14</vt:i4>
      </vt:variant>
    </vt:vector>
  </HeadingPairs>
  <TitlesOfParts>
    <vt:vector size="18" baseType="lpstr">
      <vt:lpstr>Noto Sans Symbols</vt:lpstr>
      <vt:lpstr>Arial</vt:lpstr>
      <vt:lpstr>Corbel</vt:lpstr>
      <vt:lpstr>Frame</vt:lpstr>
      <vt:lpstr>Laiko stebėjimo įranga</vt:lpstr>
      <vt:lpstr>„Vėluojantys“ komandos sudėtis</vt:lpstr>
      <vt:lpstr>Apie projektą</vt:lpstr>
      <vt:lpstr>Programos funkcionalumas</vt:lpstr>
      <vt:lpstr>Projekto vystymas</vt:lpstr>
      <vt:lpstr>Kaip mums sekėsi?</vt:lpstr>
      <vt:lpstr>Reklaminis video klipas</vt:lpstr>
      <vt:lpstr>Produkto dizaino eskizai (1)</vt:lpstr>
      <vt:lpstr>Produkto dizaino eskizai (2)</vt:lpstr>
      <vt:lpstr>Produkto dizaino eskizai (3)</vt:lpstr>
      <vt:lpstr>Produkto dizaino eskizai (4)</vt:lpstr>
      <vt:lpstr>Produkto dizaino eskizai (5)</vt:lpstr>
      <vt:lpstr>Produkto dizaino eskizai (6)</vt:lpstr>
      <vt:lpstr>Išvados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Laiko stebėjimo įranga</dc:title>
  <cp:lastModifiedBy>Dziugas</cp:lastModifiedBy>
  <cp:revision>1</cp:revision>
  <dcterms:modified xsi:type="dcterms:W3CDTF">2017-12-05T20:30:07Z</dcterms:modified>
</cp:coreProperties>
</file>